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78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71" r:id="rId12"/>
    <p:sldId id="269" r:id="rId13"/>
    <p:sldId id="272" r:id="rId14"/>
    <p:sldId id="270" r:id="rId15"/>
    <p:sldId id="273" r:id="rId16"/>
    <p:sldId id="274" r:id="rId17"/>
    <p:sldId id="268" r:id="rId18"/>
    <p:sldId id="276" r:id="rId19"/>
    <p:sldId id="275" r:id="rId20"/>
    <p:sldId id="277" r:id="rId21"/>
    <p:sldId id="25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717C"/>
    <a:srgbClr val="1E6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440" y="14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3FC0A-974C-4E0B-8217-77E1D13223B9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DC60-171A-484F-896B-5D151570E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1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d7104f6c6_3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1bd7104f6c6_3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BCFFE0B-47D9-4D54-8127-0B5B9120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5FDA8-12C4-43D2-90C5-33B83CE6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520" y="6137788"/>
            <a:ext cx="998220" cy="365125"/>
          </a:xfrm>
        </p:spPr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C2C6E9-6591-47EC-B8CD-3AE273B9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520" y="6356350"/>
            <a:ext cx="2057400" cy="365125"/>
          </a:xfrm>
        </p:spPr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8D1C2-5F7D-4368-B4BD-6FCD0C82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4AC5F8A-2F1A-40D7-BFBE-88A9671E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243687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915B99-2936-406B-AA26-DBFB79614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5062-FEE6-43E4-B877-AD94695F2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6C71D-1738-4E08-91ED-2A622B91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DE7A7-E093-4CA6-84E2-39E7C2E6F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0362D6B-4758-430B-98F3-ECF95E1F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2527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28D456-DC18-43D4-9B81-FEA18260A6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40980-E41E-42DC-85F6-16C7C4D5A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F9DCD-8313-4B7A-A6FE-00CDF81FC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69A5E-4DEC-4CDC-A0B6-0577B0422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92E26-4A85-427C-994E-2DC1D55A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8400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userDrawn="1">
  <p:cSld name="Titel und Inhal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9EBC6D2-B071-44F3-B668-381DAA05F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56323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EA3B3-C3F6-464B-87B3-5454448C4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48667-832B-4148-8ABC-8809AE1C8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F4395-2867-4E73-AC1F-CD3B091FB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979FE-69FF-4D1F-8823-0A3A1B8D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8399A1BD-7323-41C2-AD12-DAD52D7D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137413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DF3A-7295-450C-B04E-0E8E26808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F577A-5E0C-4DC6-A7D3-8EEAA496A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4AE6D-0670-4941-9E18-5B1D96E7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83F1D-80E8-4715-9BBB-0E81E5FF4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C22D9-3285-448E-A3D3-E238538F5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754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5AEB4-1BB0-4B77-B1D2-769408D98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C94F8-3707-4135-B26B-CA0E620D3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D1081-5BD8-469F-871B-DBFCE289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0F026-725E-467D-B130-43A73FF2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117F5-B347-4F4E-89AE-8824DCE7A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5D2CB68-1528-4228-8CC8-FA68DC8CD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57206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18069-890B-4904-B3EE-5C4E31A6A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D68EA-B68E-4BBE-84F1-B47F9DB76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AB447-6D2F-4391-AB3E-263A0B959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3CEBCD-2640-4EE2-BA80-E2EC2786F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CECE5C-7A65-44E1-BBFF-8A1C886A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4A320C-6531-4955-B46A-CAF6922E7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8B15B-DDA8-423C-8B70-683FF3DB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570C7B1-A372-42F3-A0F8-42C98302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8738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162EA0-396B-4A2F-B365-8F259E3C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lang="en-US" dirty="0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60D2E-A283-4353-AA38-BEEC1969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lang="en-US" dirty="0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D1F03-C888-4FCB-91CA-034D27CC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7F02402-6EB2-4A72-90EC-042A262E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675957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A55165-DA66-4986-B45A-4874F08CB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4126D-AECA-4D93-8CD9-E4E55A7FB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6BF6C-AF23-4B3C-9C57-B75A30ED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8578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52AB-4039-41AC-85A8-ADE981E9F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C27CA-D75B-46D9-A68F-87A4E1359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CC360-C02A-401C-8C07-28F963ABA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5852C-8349-4D89-8FE0-0F6F88647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FCE75-B0A7-4DCA-A1F4-C4D3B26AD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6C6D9-129D-4494-8117-BD737055C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7962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8A30-032F-4EA9-AB6F-F75F57C0E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84A649-59AE-4DCD-8239-46E899918F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3B9AA-AC04-4C30-A13D-0852D43C5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6F150-5A8E-4617-873D-91948A3F6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5F240-45FA-42D0-BE9A-B7937040F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40DB2-01C7-43D9-9683-791DC6B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5370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7A1D25-A48E-48A1-8A04-0F154AF4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80395-00BE-495F-A314-144F99C7A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26564"/>
            <a:ext cx="10515600" cy="446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8FE5A-51FA-473F-A2A4-4DBC96591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1960" y="6196755"/>
            <a:ext cx="998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0D06B-021A-49CF-B939-C8395C43B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1960" y="641531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D38EB-7893-41CC-A242-6CB71C4C4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160" y="6356350"/>
            <a:ext cx="5486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1E4C2-5E83-42DF-8C94-9AF9981AB0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9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5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3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4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0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4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4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9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49.sv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80E0-F745-4AF0-8C4F-EF75206D2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40" y="0"/>
            <a:ext cx="10645140" cy="2387600"/>
          </a:xfrm>
        </p:spPr>
        <p:txBody>
          <a:bodyPr>
            <a:normAutofit/>
          </a:bodyPr>
          <a:lstStyle/>
          <a:p>
            <a:r>
              <a:rPr lang="en-US" dirty="0"/>
              <a:t>The role of climate legacies in shaping</a:t>
            </a:r>
            <a:br>
              <a:rPr lang="en-US" dirty="0"/>
            </a:br>
            <a:r>
              <a:rPr lang="en-US" dirty="0"/>
              <a:t>extinction risk throughout </a:t>
            </a:r>
            <a:br>
              <a:rPr lang="en-US" dirty="0"/>
            </a:br>
            <a:r>
              <a:rPr lang="en-US" dirty="0"/>
              <a:t>Earth's history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ED711-9126-4740-A011-EFB372445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1580" y="5532120"/>
            <a:ext cx="2804160" cy="1082040"/>
          </a:xfrm>
        </p:spPr>
        <p:txBody>
          <a:bodyPr>
            <a:normAutofit fontScale="92500" lnSpcReduction="20000"/>
          </a:bodyPr>
          <a:lstStyle/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University of Bayreuth</a:t>
            </a: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Gregor Mathes</a:t>
            </a: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PhD Defense</a:t>
            </a: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02.02.2023</a:t>
            </a:r>
          </a:p>
        </p:txBody>
      </p:sp>
      <p:pic>
        <p:nvPicPr>
          <p:cNvPr id="1026" name="Picture 2" descr="https://lh3.googleusercontent.com/Qk7HznsuY3fLdksyLjWMaBDyZaBQ_QK9Un5u-zcPoRePs8hVDsGDxec2df5ouDy-fauFXxPu5x4ectBItCo4GKuh2dvLOPR1SRC_NiJsT79eMXNnRvDrBa-79ydj2jZBkv1Qwj9gnU4LbHvUZSi2kjP_cXNu8dNlydcM9MCXufZD1xgrGWurlJ21epsN3HWX=s2048">
            <a:extLst>
              <a:ext uri="{FF2B5EF4-FFF2-40B4-BE49-F238E27FC236}">
                <a16:creationId xmlns:a16="http://schemas.microsoft.com/office/drawing/2014/main" id="{B9CF74EB-4892-4143-83E0-0ECA81927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40" y="2474923"/>
            <a:ext cx="9014460" cy="264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5892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0B126-E5D4-4D72-9428-97B97B29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564"/>
            <a:ext cx="10515600" cy="4462129"/>
          </a:xfrm>
        </p:spPr>
        <p:txBody>
          <a:bodyPr>
            <a:normAutofit/>
          </a:bodyPr>
          <a:lstStyle/>
          <a:p>
            <a:r>
              <a:rPr lang="el-GR" dirty="0"/>
              <a:t>δ</a:t>
            </a:r>
            <a:r>
              <a:rPr lang="en-US" baseline="30000" dirty="0"/>
              <a:t>18</a:t>
            </a:r>
            <a:r>
              <a:rPr lang="en-US" dirty="0"/>
              <a:t>O</a:t>
            </a:r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Genera</a:t>
            </a:r>
          </a:p>
          <a:p>
            <a:endParaRPr lang="en-US" sz="500" dirty="0"/>
          </a:p>
          <a:p>
            <a:r>
              <a:rPr lang="en-US" dirty="0" err="1"/>
              <a:t>PaleoBioDB</a:t>
            </a:r>
            <a:endParaRPr lang="en-US" dirty="0"/>
          </a:p>
          <a:p>
            <a:endParaRPr lang="en-US" sz="500" dirty="0"/>
          </a:p>
          <a:p>
            <a:r>
              <a:rPr lang="en-US" dirty="0"/>
              <a:t>Extinction events </a:t>
            </a:r>
          </a:p>
          <a:p>
            <a:endParaRPr lang="en-US" sz="500" dirty="0"/>
          </a:p>
          <a:p>
            <a:r>
              <a:rPr lang="en-US" dirty="0"/>
              <a:t>Marine and terrestrial</a:t>
            </a:r>
          </a:p>
          <a:p>
            <a:endParaRPr lang="en-US" sz="500" dirty="0"/>
          </a:p>
          <a:p>
            <a:r>
              <a:rPr lang="en-US" dirty="0"/>
              <a:t>6 million years / 6 to 24 million years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BD3FA-8F32-46E0-BB1E-3D2B54AC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E8104-2F26-4B10-9CEA-61268882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307-987A-4B8F-9B91-78CDFBAF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E508CD-B584-4F15-8851-E811CA2A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Extinction risk</a:t>
            </a:r>
          </a:p>
        </p:txBody>
      </p:sp>
      <p:pic>
        <p:nvPicPr>
          <p:cNvPr id="8" name="Graphic 7" descr="Satellite dish">
            <a:extLst>
              <a:ext uri="{FF2B5EF4-FFF2-40B4-BE49-F238E27FC236}">
                <a16:creationId xmlns:a16="http://schemas.microsoft.com/office/drawing/2014/main" id="{7A3C6ED5-8952-4A4A-A958-CD43C1F9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0850" y="3669753"/>
            <a:ext cx="640080" cy="640080"/>
          </a:xfrm>
          <a:prstGeom prst="rect">
            <a:avLst/>
          </a:prstGeom>
        </p:spPr>
      </p:pic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25C8BA1A-B885-4B3B-928E-F920EBFE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6108" y="1639375"/>
            <a:ext cx="640080" cy="640080"/>
          </a:xfrm>
          <a:prstGeom prst="rect">
            <a:avLst/>
          </a:prstGeom>
        </p:spPr>
      </p:pic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E6B2B733-834E-4E9E-B2EA-9409B60AA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6734" y="5155176"/>
            <a:ext cx="640080" cy="640080"/>
          </a:xfrm>
          <a:prstGeom prst="rect">
            <a:avLst/>
          </a:prstGeom>
        </p:spPr>
      </p:pic>
      <p:pic>
        <p:nvPicPr>
          <p:cNvPr id="14" name="Graphic 13" descr="Telescope">
            <a:extLst>
              <a:ext uri="{FF2B5EF4-FFF2-40B4-BE49-F238E27FC236}">
                <a16:creationId xmlns:a16="http://schemas.microsoft.com/office/drawing/2014/main" id="{F35447E7-00DB-4C5D-9903-D9B477C00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6277" y="2320477"/>
            <a:ext cx="640080" cy="640080"/>
          </a:xfrm>
          <a:prstGeom prst="rect">
            <a:avLst/>
          </a:prstGeom>
        </p:spPr>
      </p:pic>
      <p:pic>
        <p:nvPicPr>
          <p:cNvPr id="16" name="Graphic 15" descr="Earth globe Americas">
            <a:extLst>
              <a:ext uri="{FF2B5EF4-FFF2-40B4-BE49-F238E27FC236}">
                <a16:creationId xmlns:a16="http://schemas.microsoft.com/office/drawing/2014/main" id="{DC64CA7A-3840-4289-8CE9-620D0B4FE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47683" y="4448881"/>
            <a:ext cx="640080" cy="64008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d/d0/PBDB_logo_color.tiff/lossless-page1-220px-PBDB_logo_color.tiff.png">
            <a:extLst>
              <a:ext uri="{FF2B5EF4-FFF2-40B4-BE49-F238E27FC236}">
                <a16:creationId xmlns:a16="http://schemas.microsoft.com/office/drawing/2014/main" id="{E1821572-8C7B-41B4-9829-09DB95C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901" y="3127592"/>
            <a:ext cx="532925" cy="53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79C5B6B1-B80C-40EE-A3B2-46C67EFA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556" y="965371"/>
            <a:ext cx="3835223" cy="38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B7EE83-133F-45B3-9307-DA81D979C0C8}"/>
              </a:ext>
            </a:extLst>
          </p:cNvPr>
          <p:cNvSpPr/>
          <p:nvPr/>
        </p:nvSpPr>
        <p:spPr>
          <a:xfrm>
            <a:off x="6565671" y="749969"/>
            <a:ext cx="4788129" cy="4482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13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9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A9EC80B-945A-475B-94C9-AE42D1288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DDACEF1-36B3-4ACB-9854-B81C839E7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B8AD8CE-9896-41DC-A0BD-3B0009079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FE589C5-B719-47D0-B7EB-D4FB4BB13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10F9E33-15EF-40AD-8A51-4A477C6040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4FB5359-543D-4D64-BA87-15684E084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1CAA8-CD2B-42F0-A714-FC6C1EF4F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BB5E4-9D04-4D68-BAB6-71B68995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14D0C-4027-4C94-9E98-EBC78D98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979A329C-6C1E-489D-96ED-B5AB1EA64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491" y="288037"/>
            <a:ext cx="870617" cy="8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FB7B30-04E9-4CF6-9B5C-C06599164D79}"/>
              </a:ext>
            </a:extLst>
          </p:cNvPr>
          <p:cNvSpPr/>
          <p:nvPr/>
        </p:nvSpPr>
        <p:spPr>
          <a:xfrm>
            <a:off x="10805160" y="136525"/>
            <a:ext cx="1192106" cy="11391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ooter Placeholder 2">
            <a:extLst>
              <a:ext uri="{FF2B5EF4-FFF2-40B4-BE49-F238E27FC236}">
                <a16:creationId xmlns:a16="http://schemas.microsoft.com/office/drawing/2014/main" id="{F4A61F3C-C0E7-4117-9337-B7D8FDCD0EBA}"/>
              </a:ext>
            </a:extLst>
          </p:cNvPr>
          <p:cNvSpPr txBox="1">
            <a:spLocks/>
          </p:cNvSpPr>
          <p:nvPr/>
        </p:nvSpPr>
        <p:spPr>
          <a:xfrm>
            <a:off x="7591820" y="6415317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Nature Ecology and Evolution</a:t>
            </a:r>
          </a:p>
        </p:txBody>
      </p:sp>
    </p:spTree>
    <p:extLst>
      <p:ext uri="{BB962C8B-B14F-4D97-AF65-F5344CB8AC3E}">
        <p14:creationId xmlns:p14="http://schemas.microsoft.com/office/powerpoint/2010/main" val="24686134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0B126-E5D4-4D72-9428-97B97B29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564"/>
            <a:ext cx="10515600" cy="4462129"/>
          </a:xfrm>
        </p:spPr>
        <p:txBody>
          <a:bodyPr>
            <a:normAutofit/>
          </a:bodyPr>
          <a:lstStyle/>
          <a:p>
            <a:r>
              <a:rPr lang="el-GR" dirty="0"/>
              <a:t>δ</a:t>
            </a:r>
            <a:r>
              <a:rPr lang="en-US" baseline="30000" dirty="0"/>
              <a:t>18</a:t>
            </a:r>
            <a:r>
              <a:rPr lang="en-US" dirty="0"/>
              <a:t>O</a:t>
            </a:r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Genera</a:t>
            </a:r>
          </a:p>
          <a:p>
            <a:endParaRPr lang="en-US" sz="500" dirty="0"/>
          </a:p>
          <a:p>
            <a:r>
              <a:rPr lang="en-US" dirty="0" err="1"/>
              <a:t>PaleoBioDB</a:t>
            </a:r>
            <a:endParaRPr lang="en-US" dirty="0"/>
          </a:p>
          <a:p>
            <a:endParaRPr lang="en-US" sz="500" dirty="0"/>
          </a:p>
          <a:p>
            <a:r>
              <a:rPr lang="en-US" dirty="0"/>
              <a:t>Marine only </a:t>
            </a:r>
          </a:p>
          <a:p>
            <a:endParaRPr lang="en-US" sz="500" dirty="0"/>
          </a:p>
          <a:p>
            <a:r>
              <a:rPr lang="en-US" dirty="0"/>
              <a:t>Speciation events</a:t>
            </a:r>
          </a:p>
          <a:p>
            <a:endParaRPr lang="en-US" sz="500" dirty="0"/>
          </a:p>
          <a:p>
            <a:r>
              <a:rPr lang="en-US" dirty="0"/>
              <a:t>6 million years / 6 to 24 million years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BD3FA-8F32-46E0-BB1E-3D2B54AC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E8104-2F26-4B10-9CEA-61268882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307-987A-4B8F-9B91-78CDFBAF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E508CD-B584-4F15-8851-E811CA2A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Origination probability</a:t>
            </a:r>
          </a:p>
        </p:txBody>
      </p:sp>
      <p:pic>
        <p:nvPicPr>
          <p:cNvPr id="8" name="Graphic 7" descr="Satellite dish">
            <a:extLst>
              <a:ext uri="{FF2B5EF4-FFF2-40B4-BE49-F238E27FC236}">
                <a16:creationId xmlns:a16="http://schemas.microsoft.com/office/drawing/2014/main" id="{7A3C6ED5-8952-4A4A-A958-CD43C1F9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337" y="4515096"/>
            <a:ext cx="640080" cy="640080"/>
          </a:xfrm>
          <a:prstGeom prst="rect">
            <a:avLst/>
          </a:prstGeom>
        </p:spPr>
      </p:pic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25C8BA1A-B885-4B3B-928E-F920EBFE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6108" y="1639375"/>
            <a:ext cx="640080" cy="640080"/>
          </a:xfrm>
          <a:prstGeom prst="rect">
            <a:avLst/>
          </a:prstGeom>
        </p:spPr>
      </p:pic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E6B2B733-834E-4E9E-B2EA-9409B60AA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6734" y="5155176"/>
            <a:ext cx="640080" cy="640080"/>
          </a:xfrm>
          <a:prstGeom prst="rect">
            <a:avLst/>
          </a:prstGeom>
        </p:spPr>
      </p:pic>
      <p:pic>
        <p:nvPicPr>
          <p:cNvPr id="14" name="Graphic 13" descr="Telescope">
            <a:extLst>
              <a:ext uri="{FF2B5EF4-FFF2-40B4-BE49-F238E27FC236}">
                <a16:creationId xmlns:a16="http://schemas.microsoft.com/office/drawing/2014/main" id="{F35447E7-00DB-4C5D-9903-D9B477C00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6277" y="2320477"/>
            <a:ext cx="640080" cy="640080"/>
          </a:xfrm>
          <a:prstGeom prst="rect">
            <a:avLst/>
          </a:prstGeom>
        </p:spPr>
      </p:pic>
      <p:pic>
        <p:nvPicPr>
          <p:cNvPr id="16" name="Graphic 15" descr="Earth globe Americas">
            <a:extLst>
              <a:ext uri="{FF2B5EF4-FFF2-40B4-BE49-F238E27FC236}">
                <a16:creationId xmlns:a16="http://schemas.microsoft.com/office/drawing/2014/main" id="{DC64CA7A-3840-4289-8CE9-620D0B4FE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6793" y="3806966"/>
            <a:ext cx="640080" cy="64008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d/d0/PBDB_logo_color.tiff/lossless-page1-220px-PBDB_logo_color.tiff.png">
            <a:extLst>
              <a:ext uri="{FF2B5EF4-FFF2-40B4-BE49-F238E27FC236}">
                <a16:creationId xmlns:a16="http://schemas.microsoft.com/office/drawing/2014/main" id="{E1821572-8C7B-41B4-9829-09DB95C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793" y="3110294"/>
            <a:ext cx="532925" cy="53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9C5B6B1-B80C-40EE-A3B2-46C67EFA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 bwMode="auto">
          <a:xfrm>
            <a:off x="6778556" y="974404"/>
            <a:ext cx="3835223" cy="383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B7EE83-133F-45B3-9307-DA81D979C0C8}"/>
              </a:ext>
            </a:extLst>
          </p:cNvPr>
          <p:cNvSpPr/>
          <p:nvPr/>
        </p:nvSpPr>
        <p:spPr>
          <a:xfrm>
            <a:off x="6877476" y="515634"/>
            <a:ext cx="4788129" cy="4482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54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9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CB763A-68B4-46CF-9E3C-203D1EA7C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9DDE16-1060-4198-A849-8FFB71D66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749ED1-ED9A-4862-9669-3D376C513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ECF41-B3A0-43BB-875E-703DE5BA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72C355-8DA1-4C50-B4DA-5E045008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19B9E-5F36-4B86-965B-C05FD752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E282A9D-315B-4DFF-8B24-1CB9EFF0F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>
            <a:off x="10805160" y="77558"/>
            <a:ext cx="1191491" cy="11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27F498-4EB2-4CED-A05A-62D2D214E124}"/>
              </a:ext>
            </a:extLst>
          </p:cNvPr>
          <p:cNvSpPr/>
          <p:nvPr/>
        </p:nvSpPr>
        <p:spPr>
          <a:xfrm>
            <a:off x="10805160" y="0"/>
            <a:ext cx="1317756" cy="12690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62D19F0B-19F0-46E2-80B9-F1C636E8E5D7}"/>
              </a:ext>
            </a:extLst>
          </p:cNvPr>
          <p:cNvSpPr txBox="1">
            <a:spLocks/>
          </p:cNvSpPr>
          <p:nvPr/>
        </p:nvSpPr>
        <p:spPr>
          <a:xfrm>
            <a:off x="8509606" y="641531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17623892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0B126-E5D4-4D72-9428-97B97B29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564"/>
            <a:ext cx="10515600" cy="4462129"/>
          </a:xfrm>
        </p:spPr>
        <p:txBody>
          <a:bodyPr>
            <a:normAutofit/>
          </a:bodyPr>
          <a:lstStyle/>
          <a:p>
            <a:r>
              <a:rPr lang="de-DE" dirty="0"/>
              <a:t>AOGCM</a:t>
            </a:r>
            <a:endParaRPr lang="en-US" dirty="0"/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Pollen taxa</a:t>
            </a:r>
          </a:p>
          <a:p>
            <a:endParaRPr lang="en-US" sz="500" dirty="0"/>
          </a:p>
          <a:p>
            <a:r>
              <a:rPr lang="en-US" dirty="0" err="1"/>
              <a:t>NeotomaDB</a:t>
            </a:r>
            <a:endParaRPr lang="en-US" dirty="0"/>
          </a:p>
          <a:p>
            <a:endParaRPr lang="en-US" sz="500" dirty="0"/>
          </a:p>
          <a:p>
            <a:r>
              <a:rPr lang="en-US" dirty="0"/>
              <a:t>Terrestrial only</a:t>
            </a:r>
          </a:p>
          <a:p>
            <a:endParaRPr lang="en-US" sz="500" dirty="0"/>
          </a:p>
          <a:p>
            <a:r>
              <a:rPr lang="en-US" dirty="0"/>
              <a:t>Vegetation turnover</a:t>
            </a:r>
          </a:p>
          <a:p>
            <a:endParaRPr lang="en-US" sz="500" dirty="0"/>
          </a:p>
          <a:p>
            <a:r>
              <a:rPr lang="en-US" dirty="0"/>
              <a:t>100 years/ 100 to 1.000 years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BD3FA-8F32-46E0-BB1E-3D2B54AC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E8104-2F26-4B10-9CEA-61268882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307-987A-4B8F-9B91-78CDFBAF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E508CD-B584-4F15-8851-E811CA2A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of change</a:t>
            </a:r>
          </a:p>
        </p:txBody>
      </p:sp>
      <p:pic>
        <p:nvPicPr>
          <p:cNvPr id="8" name="Graphic 7" descr="Satellite dish">
            <a:extLst>
              <a:ext uri="{FF2B5EF4-FFF2-40B4-BE49-F238E27FC236}">
                <a16:creationId xmlns:a16="http://schemas.microsoft.com/office/drawing/2014/main" id="{7A3C6ED5-8952-4A4A-A958-CD43C1F9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9842" y="4487589"/>
            <a:ext cx="640080" cy="640080"/>
          </a:xfrm>
          <a:prstGeom prst="rect">
            <a:avLst/>
          </a:prstGeom>
        </p:spPr>
      </p:pic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25C8BA1A-B885-4B3B-928E-F920EBFE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3346" y="1631313"/>
            <a:ext cx="640080" cy="640080"/>
          </a:xfrm>
          <a:prstGeom prst="rect">
            <a:avLst/>
          </a:prstGeom>
        </p:spPr>
      </p:pic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E6B2B733-834E-4E9E-B2EA-9409B60AA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2879" y="5129667"/>
            <a:ext cx="640080" cy="640080"/>
          </a:xfrm>
          <a:prstGeom prst="rect">
            <a:avLst/>
          </a:prstGeom>
        </p:spPr>
      </p:pic>
      <p:pic>
        <p:nvPicPr>
          <p:cNvPr id="14" name="Graphic 13" descr="Telescope">
            <a:extLst>
              <a:ext uri="{FF2B5EF4-FFF2-40B4-BE49-F238E27FC236}">
                <a16:creationId xmlns:a16="http://schemas.microsoft.com/office/drawing/2014/main" id="{F35447E7-00DB-4C5D-9903-D9B477C00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91660" y="2287048"/>
            <a:ext cx="640080" cy="640080"/>
          </a:xfrm>
          <a:prstGeom prst="rect">
            <a:avLst/>
          </a:prstGeom>
        </p:spPr>
      </p:pic>
      <p:pic>
        <p:nvPicPr>
          <p:cNvPr id="16" name="Graphic 15" descr="Earth globe Americas">
            <a:extLst>
              <a:ext uri="{FF2B5EF4-FFF2-40B4-BE49-F238E27FC236}">
                <a16:creationId xmlns:a16="http://schemas.microsoft.com/office/drawing/2014/main" id="{DC64CA7A-3840-4289-8CE9-620D0B4FE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0011" y="3758000"/>
            <a:ext cx="640080" cy="6400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1821572-8C7B-41B4-9829-09DB95C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7086" y="3114028"/>
            <a:ext cx="532925" cy="53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9C5B6B1-B80C-40EE-A3B2-46C67EFA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 bwMode="auto">
          <a:xfrm>
            <a:off x="7559993" y="975437"/>
            <a:ext cx="3835223" cy="383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B7EE83-133F-45B3-9307-DA81D979C0C8}"/>
              </a:ext>
            </a:extLst>
          </p:cNvPr>
          <p:cNvSpPr/>
          <p:nvPr/>
        </p:nvSpPr>
        <p:spPr>
          <a:xfrm>
            <a:off x="8088307" y="645034"/>
            <a:ext cx="4034411" cy="4482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37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6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DC455312-5A29-4ADB-933B-FE3B1568C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"/>
            <a:ext cx="7918720" cy="604785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74C485F-C026-4B85-99C5-7F0740F73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"/>
            <a:ext cx="7918720" cy="604785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5874734-EB23-4F21-BE4D-549A9F1CD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"/>
            <a:ext cx="7918720" cy="60478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8F311A-D59B-4DB8-9826-380665CA1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900" y="367463"/>
            <a:ext cx="1583744" cy="60478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FF00B5-F525-46E0-8C33-24438DC82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DF1AC4-81D1-4832-8AE5-FC33C4EDE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E0F13-29EC-48F6-821E-FC388FF5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FF70820-20FC-49D2-BB07-5D225156D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auto">
          <a:xfrm>
            <a:off x="11025666" y="176921"/>
            <a:ext cx="1166334" cy="116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CF54A9-8FFE-4668-9B92-AE0363BFA47D}"/>
              </a:ext>
            </a:extLst>
          </p:cNvPr>
          <p:cNvSpPr/>
          <p:nvPr/>
        </p:nvSpPr>
        <p:spPr>
          <a:xfrm>
            <a:off x="11142103" y="176921"/>
            <a:ext cx="933459" cy="12572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F165597-F8E9-4EB0-90CD-B88D86106835}"/>
              </a:ext>
            </a:extLst>
          </p:cNvPr>
          <p:cNvSpPr txBox="1">
            <a:spLocks/>
          </p:cNvSpPr>
          <p:nvPr/>
        </p:nvSpPr>
        <p:spPr>
          <a:xfrm>
            <a:off x="7591820" y="6415317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2023, </a:t>
            </a:r>
            <a:r>
              <a:rPr lang="en-US" i="1" dirty="0"/>
              <a:t>in prep for resubmission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D5FB04C-3470-4BAC-B16F-984C95D199CB}"/>
              </a:ext>
            </a:extLst>
          </p:cNvPr>
          <p:cNvCxnSpPr>
            <a:cxnSpLocks/>
          </p:cNvCxnSpPr>
          <p:nvPr/>
        </p:nvCxnSpPr>
        <p:spPr>
          <a:xfrm>
            <a:off x="1296073" y="2400850"/>
            <a:ext cx="211697" cy="194393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3F545F3-21D3-46EC-BA00-BE479BBF4E31}"/>
              </a:ext>
            </a:extLst>
          </p:cNvPr>
          <p:cNvCxnSpPr>
            <a:cxnSpLocks/>
          </p:cNvCxnSpPr>
          <p:nvPr/>
        </p:nvCxnSpPr>
        <p:spPr>
          <a:xfrm>
            <a:off x="1296073" y="1251076"/>
            <a:ext cx="211697" cy="194393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208B6B0-FD0C-4CBF-98D8-A002C89FCEB9}"/>
              </a:ext>
            </a:extLst>
          </p:cNvPr>
          <p:cNvCxnSpPr>
            <a:cxnSpLocks/>
          </p:cNvCxnSpPr>
          <p:nvPr/>
        </p:nvCxnSpPr>
        <p:spPr>
          <a:xfrm>
            <a:off x="692379" y="1032514"/>
            <a:ext cx="610785" cy="220944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F67B189-ADDB-4269-B62A-06D39EFF259C}"/>
              </a:ext>
            </a:extLst>
          </p:cNvPr>
          <p:cNvCxnSpPr>
            <a:cxnSpLocks/>
          </p:cNvCxnSpPr>
          <p:nvPr/>
        </p:nvCxnSpPr>
        <p:spPr>
          <a:xfrm>
            <a:off x="692379" y="4770714"/>
            <a:ext cx="610785" cy="220944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F367261B-665D-4E7D-B76C-ED99E50842D2}"/>
              </a:ext>
            </a:extLst>
          </p:cNvPr>
          <p:cNvSpPr txBox="1"/>
          <p:nvPr/>
        </p:nvSpPr>
        <p:spPr>
          <a:xfrm rot="16200000">
            <a:off x="-678330" y="3035867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Climate Interaction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5868C7A-16F5-4963-8BF7-0D37B45D333A}"/>
              </a:ext>
            </a:extLst>
          </p:cNvPr>
          <p:cNvCxnSpPr>
            <a:cxnSpLocks/>
          </p:cNvCxnSpPr>
          <p:nvPr/>
        </p:nvCxnSpPr>
        <p:spPr>
          <a:xfrm flipH="1">
            <a:off x="1296021" y="3542975"/>
            <a:ext cx="211697" cy="194393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DCF5894-EEAC-416A-A60A-52221A5397E9}"/>
              </a:ext>
            </a:extLst>
          </p:cNvPr>
          <p:cNvCxnSpPr>
            <a:cxnSpLocks/>
          </p:cNvCxnSpPr>
          <p:nvPr/>
        </p:nvCxnSpPr>
        <p:spPr>
          <a:xfrm flipV="1">
            <a:off x="692379" y="2395624"/>
            <a:ext cx="610785" cy="22094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8502106-F240-4878-92F8-691523E84D2A}"/>
              </a:ext>
            </a:extLst>
          </p:cNvPr>
          <p:cNvCxnSpPr>
            <a:cxnSpLocks/>
          </p:cNvCxnSpPr>
          <p:nvPr/>
        </p:nvCxnSpPr>
        <p:spPr>
          <a:xfrm flipV="1">
            <a:off x="685288" y="3737603"/>
            <a:ext cx="610785" cy="22094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F3DD7D-93DF-4C80-B5DD-DB549FC4E5EE}"/>
              </a:ext>
            </a:extLst>
          </p:cNvPr>
          <p:cNvCxnSpPr>
            <a:cxnSpLocks/>
          </p:cNvCxnSpPr>
          <p:nvPr/>
        </p:nvCxnSpPr>
        <p:spPr>
          <a:xfrm flipH="1">
            <a:off x="1303164" y="4799532"/>
            <a:ext cx="211697" cy="194393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Arc 106">
            <a:extLst>
              <a:ext uri="{FF2B5EF4-FFF2-40B4-BE49-F238E27FC236}">
                <a16:creationId xmlns:a16="http://schemas.microsoft.com/office/drawing/2014/main" id="{4D4B1B2F-AE52-4F78-B8E1-1498814EE063}"/>
              </a:ext>
            </a:extLst>
          </p:cNvPr>
          <p:cNvSpPr/>
          <p:nvPr/>
        </p:nvSpPr>
        <p:spPr>
          <a:xfrm rot="20067654" flipH="1">
            <a:off x="624161" y="4857561"/>
            <a:ext cx="421391" cy="671562"/>
          </a:xfrm>
          <a:prstGeom prst="arc">
            <a:avLst/>
          </a:prstGeom>
          <a:ln w="6350">
            <a:solidFill>
              <a:schemeClr val="bg2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c 107">
            <a:extLst>
              <a:ext uri="{FF2B5EF4-FFF2-40B4-BE49-F238E27FC236}">
                <a16:creationId xmlns:a16="http://schemas.microsoft.com/office/drawing/2014/main" id="{097F19F9-5B93-4305-862D-32F145292C29}"/>
              </a:ext>
            </a:extLst>
          </p:cNvPr>
          <p:cNvSpPr/>
          <p:nvPr/>
        </p:nvSpPr>
        <p:spPr>
          <a:xfrm rot="2064833">
            <a:off x="816912" y="4785698"/>
            <a:ext cx="529650" cy="1549607"/>
          </a:xfrm>
          <a:prstGeom prst="arc">
            <a:avLst/>
          </a:prstGeom>
          <a:ln w="6350">
            <a:solidFill>
              <a:schemeClr val="bg2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80AE27D-F5F9-4759-8C9E-7CBAB097AECE}"/>
              </a:ext>
            </a:extLst>
          </p:cNvPr>
          <p:cNvSpPr txBox="1"/>
          <p:nvPr/>
        </p:nvSpPr>
        <p:spPr>
          <a:xfrm>
            <a:off x="114633" y="5252724"/>
            <a:ext cx="100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long-term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FDBA3B-8C89-4CA3-A7A5-3D526D36EF0A}"/>
              </a:ext>
            </a:extLst>
          </p:cNvPr>
          <p:cNvSpPr txBox="1"/>
          <p:nvPr/>
        </p:nvSpPr>
        <p:spPr>
          <a:xfrm>
            <a:off x="659691" y="5670416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short-term</a:t>
            </a:r>
          </a:p>
        </p:txBody>
      </p:sp>
      <p:sp>
        <p:nvSpPr>
          <p:cNvPr id="111" name="Rectangle: Rounded Corners 123">
            <a:extLst>
              <a:ext uri="{FF2B5EF4-FFF2-40B4-BE49-F238E27FC236}">
                <a16:creationId xmlns:a16="http://schemas.microsoft.com/office/drawing/2014/main" id="{A25A7AE9-A59B-403D-BD39-9B9D22FE5CAB}"/>
              </a:ext>
            </a:extLst>
          </p:cNvPr>
          <p:cNvSpPr/>
          <p:nvPr/>
        </p:nvSpPr>
        <p:spPr>
          <a:xfrm>
            <a:off x="1738104" y="100013"/>
            <a:ext cx="7306743" cy="6146186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72938 h 2188553"/>
              <a:gd name="connsiteX1" fmla="*/ 343131 w 11308081"/>
              <a:gd name="connsiteY1" fmla="*/ 129807 h 2188553"/>
              <a:gd name="connsiteX2" fmla="*/ 3939541 w 11308081"/>
              <a:gd name="connsiteY2" fmla="*/ 26652 h 2188553"/>
              <a:gd name="connsiteX3" fmla="*/ 11084299 w 11308081"/>
              <a:gd name="connsiteY3" fmla="*/ 0 h 2188553"/>
              <a:gd name="connsiteX4" fmla="*/ 11308081 w 11308081"/>
              <a:gd name="connsiteY4" fmla="*/ 472938 h 2188553"/>
              <a:gd name="connsiteX5" fmla="*/ 11308081 w 11308081"/>
              <a:gd name="connsiteY5" fmla="*/ 1845422 h 2188553"/>
              <a:gd name="connsiteX6" fmla="*/ 10964950 w 11308081"/>
              <a:gd name="connsiteY6" fmla="*/ 2188553 h 2188553"/>
              <a:gd name="connsiteX7" fmla="*/ 929641 w 11308081"/>
              <a:gd name="connsiteY7" fmla="*/ 2045953 h 2188553"/>
              <a:gd name="connsiteX8" fmla="*/ 343131 w 11308081"/>
              <a:gd name="connsiteY8" fmla="*/ 2188553 h 2188553"/>
              <a:gd name="connsiteX9" fmla="*/ 0 w 11308081"/>
              <a:gd name="connsiteY9" fmla="*/ 1845422 h 2188553"/>
              <a:gd name="connsiteX10" fmla="*/ 0 w 11308081"/>
              <a:gd name="connsiteY10" fmla="*/ 472938 h 2188553"/>
              <a:gd name="connsiteX0" fmla="*/ 0 w 11308081"/>
              <a:gd name="connsiteY0" fmla="*/ 472938 h 2188553"/>
              <a:gd name="connsiteX1" fmla="*/ 343131 w 11308081"/>
              <a:gd name="connsiteY1" fmla="*/ 129807 h 2188553"/>
              <a:gd name="connsiteX2" fmla="*/ 3939541 w 11308081"/>
              <a:gd name="connsiteY2" fmla="*/ 26652 h 2188553"/>
              <a:gd name="connsiteX3" fmla="*/ 11084299 w 11308081"/>
              <a:gd name="connsiteY3" fmla="*/ 0 h 2188553"/>
              <a:gd name="connsiteX4" fmla="*/ 11308081 w 11308081"/>
              <a:gd name="connsiteY4" fmla="*/ 472938 h 2188553"/>
              <a:gd name="connsiteX5" fmla="*/ 11308081 w 11308081"/>
              <a:gd name="connsiteY5" fmla="*/ 1845422 h 2188553"/>
              <a:gd name="connsiteX6" fmla="*/ 10964950 w 11308081"/>
              <a:gd name="connsiteY6" fmla="*/ 2188553 h 2188553"/>
              <a:gd name="connsiteX7" fmla="*/ 929641 w 11308081"/>
              <a:gd name="connsiteY7" fmla="*/ 2045953 h 2188553"/>
              <a:gd name="connsiteX8" fmla="*/ 445431 w 11308081"/>
              <a:gd name="connsiteY8" fmla="*/ 2104560 h 2188553"/>
              <a:gd name="connsiteX9" fmla="*/ 0 w 11308081"/>
              <a:gd name="connsiteY9" fmla="*/ 1845422 h 2188553"/>
              <a:gd name="connsiteX10" fmla="*/ 0 w 11308081"/>
              <a:gd name="connsiteY10" fmla="*/ 472938 h 2188553"/>
              <a:gd name="connsiteX0" fmla="*/ 0 w 11308081"/>
              <a:gd name="connsiteY0" fmla="*/ 472938 h 2112195"/>
              <a:gd name="connsiteX1" fmla="*/ 343131 w 11308081"/>
              <a:gd name="connsiteY1" fmla="*/ 129807 h 2112195"/>
              <a:gd name="connsiteX2" fmla="*/ 3939541 w 11308081"/>
              <a:gd name="connsiteY2" fmla="*/ 26652 h 2112195"/>
              <a:gd name="connsiteX3" fmla="*/ 11084299 w 11308081"/>
              <a:gd name="connsiteY3" fmla="*/ 0 h 2112195"/>
              <a:gd name="connsiteX4" fmla="*/ 11308081 w 11308081"/>
              <a:gd name="connsiteY4" fmla="*/ 472938 h 2112195"/>
              <a:gd name="connsiteX5" fmla="*/ 11308081 w 11308081"/>
              <a:gd name="connsiteY5" fmla="*/ 1845422 h 2112195"/>
              <a:gd name="connsiteX6" fmla="*/ 10999050 w 11308081"/>
              <a:gd name="connsiteY6" fmla="*/ 2112195 h 2112195"/>
              <a:gd name="connsiteX7" fmla="*/ 929641 w 11308081"/>
              <a:gd name="connsiteY7" fmla="*/ 2045953 h 2112195"/>
              <a:gd name="connsiteX8" fmla="*/ 445431 w 11308081"/>
              <a:gd name="connsiteY8" fmla="*/ 2104560 h 2112195"/>
              <a:gd name="connsiteX9" fmla="*/ 0 w 11308081"/>
              <a:gd name="connsiteY9" fmla="*/ 1845422 h 2112195"/>
              <a:gd name="connsiteX10" fmla="*/ 0 w 11308081"/>
              <a:gd name="connsiteY10" fmla="*/ 472938 h 2112195"/>
              <a:gd name="connsiteX0" fmla="*/ 0 w 11308081"/>
              <a:gd name="connsiteY0" fmla="*/ 472938 h 2112195"/>
              <a:gd name="connsiteX1" fmla="*/ 343131 w 11308081"/>
              <a:gd name="connsiteY1" fmla="*/ 129807 h 2112195"/>
              <a:gd name="connsiteX2" fmla="*/ 3939541 w 11308081"/>
              <a:gd name="connsiteY2" fmla="*/ 26652 h 2112195"/>
              <a:gd name="connsiteX3" fmla="*/ 11084299 w 11308081"/>
              <a:gd name="connsiteY3" fmla="*/ 0 h 2112195"/>
              <a:gd name="connsiteX4" fmla="*/ 11308081 w 11308081"/>
              <a:gd name="connsiteY4" fmla="*/ 472938 h 2112195"/>
              <a:gd name="connsiteX5" fmla="*/ 11308081 w 11308081"/>
              <a:gd name="connsiteY5" fmla="*/ 1845422 h 2112195"/>
              <a:gd name="connsiteX6" fmla="*/ 10999050 w 11308081"/>
              <a:gd name="connsiteY6" fmla="*/ 2112195 h 2112195"/>
              <a:gd name="connsiteX7" fmla="*/ 929641 w 11308081"/>
              <a:gd name="connsiteY7" fmla="*/ 2045953 h 2112195"/>
              <a:gd name="connsiteX8" fmla="*/ 445431 w 11308081"/>
              <a:gd name="connsiteY8" fmla="*/ 2104560 h 2112195"/>
              <a:gd name="connsiteX9" fmla="*/ 0 w 11308081"/>
              <a:gd name="connsiteY9" fmla="*/ 1845422 h 2112195"/>
              <a:gd name="connsiteX10" fmla="*/ 0 w 11308081"/>
              <a:gd name="connsiteY10" fmla="*/ 472938 h 2112195"/>
              <a:gd name="connsiteX0" fmla="*/ 0 w 11308081"/>
              <a:gd name="connsiteY0" fmla="*/ 472938 h 2129946"/>
              <a:gd name="connsiteX1" fmla="*/ 343131 w 11308081"/>
              <a:gd name="connsiteY1" fmla="*/ 129807 h 2129946"/>
              <a:gd name="connsiteX2" fmla="*/ 3939541 w 11308081"/>
              <a:gd name="connsiteY2" fmla="*/ 26652 h 2129946"/>
              <a:gd name="connsiteX3" fmla="*/ 11084299 w 11308081"/>
              <a:gd name="connsiteY3" fmla="*/ 0 h 2129946"/>
              <a:gd name="connsiteX4" fmla="*/ 11308081 w 11308081"/>
              <a:gd name="connsiteY4" fmla="*/ 472938 h 2129946"/>
              <a:gd name="connsiteX5" fmla="*/ 11308081 w 11308081"/>
              <a:gd name="connsiteY5" fmla="*/ 1845422 h 2129946"/>
              <a:gd name="connsiteX6" fmla="*/ 10999050 w 11308081"/>
              <a:gd name="connsiteY6" fmla="*/ 2112195 h 2129946"/>
              <a:gd name="connsiteX7" fmla="*/ 1185391 w 11308081"/>
              <a:gd name="connsiteY7" fmla="*/ 2129946 h 2129946"/>
              <a:gd name="connsiteX8" fmla="*/ 445431 w 11308081"/>
              <a:gd name="connsiteY8" fmla="*/ 2104560 h 2129946"/>
              <a:gd name="connsiteX9" fmla="*/ 0 w 11308081"/>
              <a:gd name="connsiteY9" fmla="*/ 1845422 h 2129946"/>
              <a:gd name="connsiteX10" fmla="*/ 0 w 11308081"/>
              <a:gd name="connsiteY10" fmla="*/ 472938 h 212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08081" h="2129946">
                <a:moveTo>
                  <a:pt x="0" y="472938"/>
                </a:moveTo>
                <a:cubicBezTo>
                  <a:pt x="0" y="283432"/>
                  <a:pt x="153625" y="129807"/>
                  <a:pt x="343131" y="129807"/>
                </a:cubicBezTo>
                <a:cubicBezTo>
                  <a:pt x="1541934" y="95422"/>
                  <a:pt x="2826463" y="242012"/>
                  <a:pt x="3939541" y="26652"/>
                </a:cubicBezTo>
                <a:lnTo>
                  <a:pt x="11084299" y="0"/>
                </a:lnTo>
                <a:cubicBezTo>
                  <a:pt x="11273805" y="0"/>
                  <a:pt x="11308081" y="283432"/>
                  <a:pt x="11308081" y="472938"/>
                </a:cubicBezTo>
                <a:lnTo>
                  <a:pt x="11308081" y="1845422"/>
                </a:lnTo>
                <a:cubicBezTo>
                  <a:pt x="11308081" y="2034928"/>
                  <a:pt x="11188556" y="2112195"/>
                  <a:pt x="10999050" y="2112195"/>
                </a:cubicBezTo>
                <a:lnTo>
                  <a:pt x="1185391" y="2129946"/>
                </a:lnTo>
                <a:lnTo>
                  <a:pt x="445431" y="2104560"/>
                </a:lnTo>
                <a:cubicBezTo>
                  <a:pt x="255925" y="2104560"/>
                  <a:pt x="0" y="2034928"/>
                  <a:pt x="0" y="1845422"/>
                </a:cubicBezTo>
                <a:lnTo>
                  <a:pt x="0" y="47293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086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3CE56B-00BC-4965-8FA1-9E73FF767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/>
          <a:stretch/>
        </p:blipFill>
        <p:spPr>
          <a:xfrm>
            <a:off x="3338944" y="405073"/>
            <a:ext cx="8300159" cy="6047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A17CCD-5660-4130-8493-56C4CD888D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/>
          <a:stretch/>
        </p:blipFill>
        <p:spPr>
          <a:xfrm>
            <a:off x="3338944" y="405073"/>
            <a:ext cx="8300160" cy="6047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8715C-611E-465F-A3D0-BEC97A57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30AE1FE-BAFF-452C-8147-5E589093CEE6}"/>
              </a:ext>
            </a:extLst>
          </p:cNvPr>
          <p:cNvSpPr/>
          <p:nvPr/>
        </p:nvSpPr>
        <p:spPr>
          <a:xfrm>
            <a:off x="133514" y="307353"/>
            <a:ext cx="11616526" cy="610796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42D0EC-2A91-4BE9-A96F-B587226A8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C16A6-C1AA-406E-8669-5DEDBC06A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E5525-9260-4B23-A4E1-136872ABD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9C9C1F3-E39E-49BD-9C4A-6B069C53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11025666" y="176921"/>
            <a:ext cx="1166334" cy="116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9F5EA6-1F0B-419B-9DE3-C875E36E617A}"/>
              </a:ext>
            </a:extLst>
          </p:cNvPr>
          <p:cNvSpPr/>
          <p:nvPr/>
        </p:nvSpPr>
        <p:spPr>
          <a:xfrm>
            <a:off x="11142103" y="176921"/>
            <a:ext cx="933459" cy="12572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5DAAF3-F2C9-4A83-9D2E-B1BD203B16BC}"/>
              </a:ext>
            </a:extLst>
          </p:cNvPr>
          <p:cNvGrpSpPr/>
          <p:nvPr/>
        </p:nvGrpSpPr>
        <p:grpSpPr>
          <a:xfrm>
            <a:off x="7086600" y="3149600"/>
            <a:ext cx="4552503" cy="2247900"/>
            <a:chOff x="7086600" y="3149600"/>
            <a:chExt cx="4552503" cy="22479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F8EA79-EF04-4E58-8122-0C02CDE116D7}"/>
                </a:ext>
              </a:extLst>
            </p:cNvPr>
            <p:cNvSpPr/>
            <p:nvPr/>
          </p:nvSpPr>
          <p:spPr>
            <a:xfrm>
              <a:off x="7086600" y="3149600"/>
              <a:ext cx="4552503" cy="2247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74" name="Picture 2" descr="https://lh3.googleusercontent.com/xGArdAxOLTaIabVM_opxLcRj11Yc6wTiBsNF8jqT8Tv0v6eMvfhMvC6jvZwEviDMd1Yp7ZKxrsFWHwwS-zn9-GfDIfpL1YOuKpsV7orFc4xfo2QIeLOa4J0WzQwgQlu2DCJJa0j-koavpbvBlv7Vi5nZdAsdTYySZVwD4H83wpuLcmxgjZ44ZARksgSq7w">
              <a:extLst>
                <a:ext uri="{FF2B5EF4-FFF2-40B4-BE49-F238E27FC236}">
                  <a16:creationId xmlns:a16="http://schemas.microsoft.com/office/drawing/2014/main" id="{93D2CD3C-2651-4DC1-A18B-B693DBF4AD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534"/>
            <a:stretch/>
          </p:blipFill>
          <p:spPr bwMode="auto">
            <a:xfrm>
              <a:off x="7513504" y="3283026"/>
              <a:ext cx="3840296" cy="1879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07C46A-14B5-475C-A920-AE6723CF0E60}"/>
                </a:ext>
              </a:extLst>
            </p:cNvPr>
            <p:cNvSpPr/>
            <p:nvPr/>
          </p:nvSpPr>
          <p:spPr>
            <a:xfrm>
              <a:off x="7583072" y="3283026"/>
              <a:ext cx="341728" cy="1974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751697-9457-45E9-94B3-10E6629C17F5}"/>
                </a:ext>
              </a:extLst>
            </p:cNvPr>
            <p:cNvSpPr/>
            <p:nvPr/>
          </p:nvSpPr>
          <p:spPr>
            <a:xfrm rot="5400000">
              <a:off x="9315409" y="3398017"/>
              <a:ext cx="477055" cy="33711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BBB949-0725-4DBF-9B21-1E8E1EDCDC88}"/>
                </a:ext>
              </a:extLst>
            </p:cNvPr>
            <p:cNvSpPr txBox="1"/>
            <p:nvPr/>
          </p:nvSpPr>
          <p:spPr>
            <a:xfrm rot="16200000">
              <a:off x="6473353" y="4070859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Temp. variability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D466F9-2960-4EA4-8CD6-60B6F1667667}"/>
                </a:ext>
              </a:extLst>
            </p:cNvPr>
            <p:cNvSpPr txBox="1"/>
            <p:nvPr/>
          </p:nvSpPr>
          <p:spPr>
            <a:xfrm>
              <a:off x="8811261" y="4983551"/>
              <a:ext cx="9316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Latitude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118922-AF18-4CDA-AC89-F9E12A334514}"/>
                </a:ext>
              </a:extLst>
            </p:cNvPr>
            <p:cNvSpPr txBox="1"/>
            <p:nvPr/>
          </p:nvSpPr>
          <p:spPr>
            <a:xfrm>
              <a:off x="7695587" y="4827524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-50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C25CF3-30DF-4F01-ABEE-371915FA3E70}"/>
                </a:ext>
              </a:extLst>
            </p:cNvPr>
            <p:cNvSpPr txBox="1"/>
            <p:nvPr/>
          </p:nvSpPr>
          <p:spPr>
            <a:xfrm>
              <a:off x="8397744" y="4827524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-25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7120A1-C686-4222-9CBF-5245094EC94B}"/>
                </a:ext>
              </a:extLst>
            </p:cNvPr>
            <p:cNvSpPr txBox="1"/>
            <p:nvPr/>
          </p:nvSpPr>
          <p:spPr>
            <a:xfrm>
              <a:off x="9706668" y="4827524"/>
              <a:ext cx="375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8F8EA5-09A3-4A53-89CB-835E54D3587D}"/>
                </a:ext>
              </a:extLst>
            </p:cNvPr>
            <p:cNvSpPr txBox="1"/>
            <p:nvPr/>
          </p:nvSpPr>
          <p:spPr>
            <a:xfrm>
              <a:off x="10335424" y="4827524"/>
              <a:ext cx="381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EF7874-CF3F-4605-8618-C0BC37050561}"/>
                </a:ext>
              </a:extLst>
            </p:cNvPr>
            <p:cNvSpPr txBox="1"/>
            <p:nvPr/>
          </p:nvSpPr>
          <p:spPr>
            <a:xfrm>
              <a:off x="9093199" y="482752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77AA15-B99C-4BF7-AECD-73BE046FF222}"/>
                </a:ext>
              </a:extLst>
            </p:cNvPr>
            <p:cNvSpPr txBox="1"/>
            <p:nvPr/>
          </p:nvSpPr>
          <p:spPr>
            <a:xfrm>
              <a:off x="7640748" y="377046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34C3F3-1EF5-4230-9763-B8014E5CD34C}"/>
                </a:ext>
              </a:extLst>
            </p:cNvPr>
            <p:cNvSpPr txBox="1"/>
            <p:nvPr/>
          </p:nvSpPr>
          <p:spPr>
            <a:xfrm>
              <a:off x="7640748" y="3248581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16EB17-CEC9-4C05-B5FF-9457D5EFAB14}"/>
                </a:ext>
              </a:extLst>
            </p:cNvPr>
            <p:cNvSpPr txBox="1"/>
            <p:nvPr/>
          </p:nvSpPr>
          <p:spPr>
            <a:xfrm>
              <a:off x="7593647" y="4251199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56675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1802A-154A-40DE-A9FB-BF354587C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382AD-4C7A-47A9-A936-570FD2A0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EAA37-20FD-4C7F-98D4-42139536E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E7B798-9AB1-4AC8-B5EC-715032CE3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29"/>
          <a:stretch/>
        </p:blipFill>
        <p:spPr>
          <a:xfrm>
            <a:off x="1057074" y="771519"/>
            <a:ext cx="4259993" cy="53149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AF9899-EE26-47C7-9DBB-1AE2A9BFAD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1"/>
          <a:stretch/>
        </p:blipFill>
        <p:spPr>
          <a:xfrm>
            <a:off x="5317067" y="771519"/>
            <a:ext cx="5817858" cy="5314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3ED06E-2284-410E-8282-0437CEF3E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7" y="771519"/>
            <a:ext cx="10069278" cy="53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65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D24C7-870D-4638-80BB-3827C9E3F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68A2E-D1C7-44C7-B934-03B61479C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C0715-29E3-4C2B-B9CD-CC738524F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5306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24F329-989F-42CB-A056-023EE6CC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2F41A-04AC-4A58-9703-1F9CEF70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8473A-EAE0-4DED-9C5F-100819470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 descr="https://lh5.googleusercontent.com/Js_5LXtZukh0U1IjnM-s_E3IkzUJfe6p71rYMawQkdvgoTZizkFs8WJKXm6odK_5uk1luu6do5NBQHMt2wDFWzBPSEQdd82goOCLJyYE9RDY5MuZ1MkGVNm8TzHwfAy-G2BpetkHt7p2cMKZVAhc3112YA=s2048">
            <a:extLst>
              <a:ext uri="{FF2B5EF4-FFF2-40B4-BE49-F238E27FC236}">
                <a16:creationId xmlns:a16="http://schemas.microsoft.com/office/drawing/2014/main" id="{E9D8A179-33A9-40BC-9332-F959CA95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941" y="210312"/>
            <a:ext cx="5510117" cy="643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6218DE-254F-4BFB-A44E-B2708D05CCDC}"/>
              </a:ext>
            </a:extLst>
          </p:cNvPr>
          <p:cNvSpPr txBox="1"/>
          <p:nvPr/>
        </p:nvSpPr>
        <p:spPr>
          <a:xfrm>
            <a:off x="410449" y="416560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Short-term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9580B5-611F-482A-A3A1-F694EA571829}"/>
              </a:ext>
            </a:extLst>
          </p:cNvPr>
          <p:cNvSpPr txBox="1"/>
          <p:nvPr/>
        </p:nvSpPr>
        <p:spPr>
          <a:xfrm>
            <a:off x="8967866" y="416560"/>
            <a:ext cx="2145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Long-term Trend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272B943-921B-4C19-9C64-AB4FDEED504B}"/>
              </a:ext>
            </a:extLst>
          </p:cNvPr>
          <p:cNvSpPr txBox="1">
            <a:spLocks/>
          </p:cNvSpPr>
          <p:nvPr/>
        </p:nvSpPr>
        <p:spPr>
          <a:xfrm>
            <a:off x="7591820" y="6415317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Nature Ecology and Evolution</a:t>
            </a:r>
          </a:p>
        </p:txBody>
      </p:sp>
    </p:spTree>
    <p:extLst>
      <p:ext uri="{BB962C8B-B14F-4D97-AF65-F5344CB8AC3E}">
        <p14:creationId xmlns:p14="http://schemas.microsoft.com/office/powerpoint/2010/main" val="4928797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F9112D-8CE5-416C-8945-0F8C0F629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473C3F-7355-4A7B-A642-DFEC669B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C4DD2-4C19-4C3E-8508-DB4E86CB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</a:t>
            </a:fld>
            <a:endParaRPr lang="en-US"/>
          </a:p>
        </p:txBody>
      </p:sp>
      <p:pic>
        <p:nvPicPr>
          <p:cNvPr id="4100" name="Picture 4" descr="https://www.fau.de/files/2021/11/kiessling-port-30_hartfiel.jpg">
            <a:extLst>
              <a:ext uri="{FF2B5EF4-FFF2-40B4-BE49-F238E27FC236}">
                <a16:creationId xmlns:a16="http://schemas.microsoft.com/office/drawing/2014/main" id="{A3FFA0DA-BDAE-4B5A-B8B6-9B0ED22C8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2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26377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24F329-989F-42CB-A056-023EE6CC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2F41A-04AC-4A58-9703-1F9CEF70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8473A-EAE0-4DED-9C5F-100819470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 descr="https://lh5.googleusercontent.com/Js_5LXtZukh0U1IjnM-s_E3IkzUJfe6p71rYMawQkdvgoTZizkFs8WJKXm6odK_5uk1luu6do5NBQHMt2wDFWzBPSEQdd82goOCLJyYE9RDY5MuZ1MkGVNm8TzHwfAy-G2BpetkHt7p2cMKZVAhc3112YA=s2048">
            <a:extLst>
              <a:ext uri="{FF2B5EF4-FFF2-40B4-BE49-F238E27FC236}">
                <a16:creationId xmlns:a16="http://schemas.microsoft.com/office/drawing/2014/main" id="{E9D8A179-33A9-40BC-9332-F959CA95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941" y="210312"/>
            <a:ext cx="5510117" cy="643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6218DE-254F-4BFB-A44E-B2708D05CCDC}"/>
              </a:ext>
            </a:extLst>
          </p:cNvPr>
          <p:cNvSpPr txBox="1"/>
          <p:nvPr/>
        </p:nvSpPr>
        <p:spPr>
          <a:xfrm>
            <a:off x="410449" y="416560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Short-term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9580B5-611F-482A-A3A1-F694EA571829}"/>
              </a:ext>
            </a:extLst>
          </p:cNvPr>
          <p:cNvSpPr txBox="1"/>
          <p:nvPr/>
        </p:nvSpPr>
        <p:spPr>
          <a:xfrm>
            <a:off x="8967866" y="416560"/>
            <a:ext cx="2145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Long-term Trend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272B943-921B-4C19-9C64-AB4FDEED504B}"/>
              </a:ext>
            </a:extLst>
          </p:cNvPr>
          <p:cNvSpPr txBox="1">
            <a:spLocks/>
          </p:cNvSpPr>
          <p:nvPr/>
        </p:nvSpPr>
        <p:spPr>
          <a:xfrm>
            <a:off x="7591820" y="6415317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Nature Ecology and Evolution</a:t>
            </a:r>
          </a:p>
        </p:txBody>
      </p:sp>
    </p:spTree>
    <p:extLst>
      <p:ext uri="{BB962C8B-B14F-4D97-AF65-F5344CB8AC3E}">
        <p14:creationId xmlns:p14="http://schemas.microsoft.com/office/powerpoint/2010/main" val="415358526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6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1360" t="2532" r="2244"/>
          <a:stretch/>
        </p:blipFill>
        <p:spPr>
          <a:xfrm>
            <a:off x="1" y="0"/>
            <a:ext cx="12193633" cy="686480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2"/>
          <p:cNvSpPr txBox="1"/>
          <p:nvPr/>
        </p:nvSpPr>
        <p:spPr>
          <a:xfrm>
            <a:off x="172192" y="281050"/>
            <a:ext cx="11392395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800" b="1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One of the defining features of the Anthropocene is that the world is changing in ways that compel species to move</a:t>
            </a:r>
            <a:endParaRPr sz="28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62"/>
          <p:cNvSpPr/>
          <p:nvPr/>
        </p:nvSpPr>
        <p:spPr>
          <a:xfrm>
            <a:off x="169843" y="1285075"/>
            <a:ext cx="5718232" cy="338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Elizabeth Kolbert, The Sixth Extinction: An Unnatural History</a:t>
            </a:r>
            <a:endParaRPr sz="1600" i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91E4139-270C-4E32-8927-A2CD860C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5160" y="6356350"/>
            <a:ext cx="548640" cy="365125"/>
          </a:xfrm>
        </p:spPr>
        <p:txBody>
          <a:bodyPr/>
          <a:lstStyle/>
          <a:p>
            <a:fld id="{0371E4C2-5E83-42DF-8C94-9AF9981AB05F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5DACE961-8006-4386-BB35-C4F4AFD34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0" y="1504800"/>
            <a:ext cx="5279756" cy="4319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B49E48-8679-494E-BC14-C97944FF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Two approaches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F53C8-5191-410D-BE6C-AE534F36B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02.02.2023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2B17C-B9A3-4A42-AE67-405F025A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4B73C-32F2-469B-B911-6C6B4636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Bayreuth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2DEF1-A11D-44D1-8259-8B5615AD94B5}"/>
              </a:ext>
            </a:extLst>
          </p:cNvPr>
          <p:cNvSpPr txBox="1"/>
          <p:nvPr/>
        </p:nvSpPr>
        <p:spPr>
          <a:xfrm>
            <a:off x="4100945" y="5835541"/>
            <a:ext cx="1995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after IPCC 2022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226B7D-E084-4992-A17F-484087E51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4" y="1410101"/>
            <a:ext cx="5279756" cy="43196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0A92197-8820-4113-B471-270AAAE66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3B8405-BC2A-4F38-ADF5-FF0528666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A3AFB1A-366D-42E8-8A3E-7403C46C5E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0B52196-93F7-4F7A-8F0E-F3AA4293F3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51EB8BC-0AD4-46B4-ACCF-65E97406C5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E60192D-0FEB-4B83-B39C-12A8DB6B25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2381824-AE50-4AF7-A11D-00047CE45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D36F318-D09A-4063-A8FA-2D841197CD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972" y="1504561"/>
            <a:ext cx="5279756" cy="43196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106327-A244-46FA-9C2D-2B0929A3566D}"/>
              </a:ext>
            </a:extLst>
          </p:cNvPr>
          <p:cNvSpPr txBox="1"/>
          <p:nvPr/>
        </p:nvSpPr>
        <p:spPr>
          <a:xfrm>
            <a:off x="9907432" y="5835541"/>
            <a:ext cx="234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after Song et al. 2022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06336-942F-4788-A2AB-B08722D259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0" y="1504800"/>
            <a:ext cx="5279756" cy="431963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DCC1BD-CA4F-42D0-A16F-E9915AE51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0" y="1504800"/>
            <a:ext cx="5279756" cy="431963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0D29724-2251-4CF2-BD8B-8FA784C424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0" y="1504800"/>
            <a:ext cx="5279756" cy="4319634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97AE21F9-DBFE-4C4F-9676-2F2A67DE1806}"/>
              </a:ext>
            </a:extLst>
          </p:cNvPr>
          <p:cNvSpPr/>
          <p:nvPr/>
        </p:nvSpPr>
        <p:spPr>
          <a:xfrm>
            <a:off x="109728" y="1231392"/>
            <a:ext cx="5986272" cy="49653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0714DD2-E692-4B95-9B66-7E7D134CFE86}"/>
              </a:ext>
            </a:extLst>
          </p:cNvPr>
          <p:cNvSpPr/>
          <p:nvPr/>
        </p:nvSpPr>
        <p:spPr>
          <a:xfrm>
            <a:off x="5943600" y="1416873"/>
            <a:ext cx="6138672" cy="49653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514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58" grpId="0" animBg="1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3179F-4662-41AD-BBC8-2AB510F78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4791693"/>
          </a:xfrm>
        </p:spPr>
        <p:txBody>
          <a:bodyPr/>
          <a:lstStyle/>
          <a:p>
            <a:r>
              <a:rPr lang="en-US" dirty="0"/>
              <a:t>Motivation and Background</a:t>
            </a:r>
          </a:p>
          <a:p>
            <a:r>
              <a:rPr lang="en-US" dirty="0"/>
              <a:t>PhD Chapters</a:t>
            </a:r>
          </a:p>
          <a:p>
            <a:pPr lvl="1"/>
            <a:r>
              <a:rPr lang="en-US" dirty="0"/>
              <a:t>Deep-Time</a:t>
            </a:r>
          </a:p>
          <a:p>
            <a:pPr lvl="2"/>
            <a:r>
              <a:rPr lang="en-US" dirty="0"/>
              <a:t>Extinction risk of fossils</a:t>
            </a:r>
          </a:p>
          <a:p>
            <a:pPr lvl="2"/>
            <a:r>
              <a:rPr lang="en-US" dirty="0"/>
              <a:t>Origination probability of fossils</a:t>
            </a:r>
          </a:p>
          <a:p>
            <a:pPr lvl="2"/>
            <a:r>
              <a:rPr lang="en-US" dirty="0"/>
              <a:t>Environmental data during extinction events</a:t>
            </a:r>
          </a:p>
          <a:p>
            <a:pPr lvl="1"/>
            <a:r>
              <a:rPr lang="en-US" dirty="0"/>
              <a:t>Near-Time</a:t>
            </a:r>
          </a:p>
          <a:p>
            <a:pPr lvl="2"/>
            <a:r>
              <a:rPr lang="en-US" dirty="0"/>
              <a:t>Rate of change in terrestrial plants</a:t>
            </a:r>
          </a:p>
          <a:p>
            <a:pPr lvl="2"/>
            <a:r>
              <a:rPr lang="en-US" dirty="0"/>
              <a:t>Assemblage turnover in planktonic foraminifera</a:t>
            </a:r>
          </a:p>
          <a:p>
            <a:pPr lvl="2"/>
            <a:r>
              <a:rPr lang="en-US" dirty="0"/>
              <a:t>Implementation in conservation science</a:t>
            </a:r>
          </a:p>
          <a:p>
            <a:r>
              <a:rPr lang="en-US" dirty="0"/>
              <a:t>Conclusion and Outlook</a:t>
            </a:r>
          </a:p>
          <a:p>
            <a:pPr lvl="2"/>
            <a:r>
              <a:rPr lang="en-US" dirty="0"/>
              <a:t>Meta-analysis and review 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EC78D-26AB-41D4-ACE5-BD2F033F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C0684-5472-4216-9B21-AB0B92DA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024D9-9BB7-471A-94E4-EFC56FF3D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C3C16D-A511-4D80-AE4B-92B6A1578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438"/>
            <a:ext cx="10515600" cy="1325563"/>
          </a:xfrm>
        </p:spPr>
        <p:txBody>
          <a:bodyPr/>
          <a:lstStyle/>
          <a:p>
            <a:r>
              <a:rPr lang="en-US" dirty="0"/>
              <a:t>Temporal context matters</a:t>
            </a:r>
          </a:p>
        </p:txBody>
      </p:sp>
      <p:pic>
        <p:nvPicPr>
          <p:cNvPr id="1030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30DA709A-BC60-4D09-8AA0-1714C7B91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2741613"/>
            <a:ext cx="36341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Dinosaur footprints">
            <a:extLst>
              <a:ext uri="{FF2B5EF4-FFF2-40B4-BE49-F238E27FC236}">
                <a16:creationId xmlns:a16="http://schemas.microsoft.com/office/drawing/2014/main" id="{2A5E0A32-1E0E-44CD-888E-BCF9AE257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0741" y="2917066"/>
            <a:ext cx="511934" cy="511934"/>
          </a:xfrm>
          <a:prstGeom prst="rect">
            <a:avLst/>
          </a:prstGeom>
        </p:spPr>
      </p:pic>
      <p:pic>
        <p:nvPicPr>
          <p:cNvPr id="12" name="Graphic 11" descr="Research">
            <a:extLst>
              <a:ext uri="{FF2B5EF4-FFF2-40B4-BE49-F238E27FC236}">
                <a16:creationId xmlns:a16="http://schemas.microsoft.com/office/drawing/2014/main" id="{614D4794-08F2-4E13-B66E-A4F11EBCF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8066" y="3357112"/>
            <a:ext cx="435734" cy="435734"/>
          </a:xfrm>
          <a:prstGeom prst="rect">
            <a:avLst/>
          </a:prstGeom>
        </p:spPr>
      </p:pic>
      <p:pic>
        <p:nvPicPr>
          <p:cNvPr id="14" name="Graphic 13" descr="Plant">
            <a:extLst>
              <a:ext uri="{FF2B5EF4-FFF2-40B4-BE49-F238E27FC236}">
                <a16:creationId xmlns:a16="http://schemas.microsoft.com/office/drawing/2014/main" id="{E880EA2A-203B-46E1-8843-935E5E79B4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4024952"/>
            <a:ext cx="478146" cy="47814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1FD32B1-CE90-4132-9648-7574E5D0B239}"/>
              </a:ext>
            </a:extLst>
          </p:cNvPr>
          <p:cNvGrpSpPr/>
          <p:nvPr/>
        </p:nvGrpSpPr>
        <p:grpSpPr>
          <a:xfrm>
            <a:off x="7702216" y="4381500"/>
            <a:ext cx="367948" cy="503176"/>
            <a:chOff x="7702216" y="4381500"/>
            <a:chExt cx="367948" cy="503176"/>
          </a:xfrm>
        </p:grpSpPr>
        <p:pic>
          <p:nvPicPr>
            <p:cNvPr id="1032" name="Picture 8" descr="https://pixabay.com/get/g20d4d6b2afb14ba914af747850fe566365c4b320f1bf4a49a28dbed3d1060e6183aac3dc89a4c267d516fbcfe99ba402_640.png">
              <a:extLst>
                <a:ext uri="{FF2B5EF4-FFF2-40B4-BE49-F238E27FC236}">
                  <a16:creationId xmlns:a16="http://schemas.microsoft.com/office/drawing/2014/main" id="{D97C615A-D77F-416F-BF34-4BB35A7B3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217" y="4454812"/>
              <a:ext cx="279029" cy="381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F93077-3B06-4879-9276-27D99D53A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02216" y="4381500"/>
              <a:ext cx="367948" cy="503176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16F69-A5AA-4E12-844C-74A510D9BF97}"/>
              </a:ext>
            </a:extLst>
          </p:cNvPr>
          <p:cNvGrpSpPr/>
          <p:nvPr/>
        </p:nvGrpSpPr>
        <p:grpSpPr>
          <a:xfrm>
            <a:off x="6662034" y="4804401"/>
            <a:ext cx="453000" cy="549047"/>
            <a:chOff x="6662034" y="4804401"/>
            <a:chExt cx="453000" cy="549047"/>
          </a:xfrm>
        </p:grpSpPr>
        <p:pic>
          <p:nvPicPr>
            <p:cNvPr id="1034" name="Picture 10" descr="https://pixabay.com/get/ga0dd38fee78ed6c19eabd489482f2454df5de5e2dcf99dfba61286b05eca6cfd0c357f390710d2be3ef8d5510707bdbd_640.png">
              <a:extLst>
                <a:ext uri="{FF2B5EF4-FFF2-40B4-BE49-F238E27FC236}">
                  <a16:creationId xmlns:a16="http://schemas.microsoft.com/office/drawing/2014/main" id="{15162700-588D-446E-B0E6-A76CBFDB00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2447" y="4804401"/>
              <a:ext cx="412587" cy="435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4C953A-BC3D-4C09-8CB1-FAA3A4E134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62034" y="4804401"/>
              <a:ext cx="401491" cy="549047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1724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5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8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4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9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2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5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8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1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08704-7D3A-44E9-99E9-CC3C709D4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EB7AC-28CE-4106-B4C5-6F12E81D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B9ABA-D33E-45F7-A605-90B2BB68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5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CAAF2DE-EB52-411C-AE2B-D3F2C7FCE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2" y="621786"/>
            <a:ext cx="10294336" cy="56144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6116BC-16E2-4161-B49C-BEBDA76EE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2" y="621786"/>
            <a:ext cx="10294336" cy="5614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F20F4-0296-4042-A121-64AD47AA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Temporal context</a:t>
            </a:r>
          </a:p>
        </p:txBody>
      </p:sp>
    </p:spTree>
    <p:extLst>
      <p:ext uri="{BB962C8B-B14F-4D97-AF65-F5344CB8AC3E}">
        <p14:creationId xmlns:p14="http://schemas.microsoft.com/office/powerpoint/2010/main" val="34619526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CAA6E87-EEA7-4349-847A-D1F80C768619}"/>
              </a:ext>
            </a:extLst>
          </p:cNvPr>
          <p:cNvCxnSpPr>
            <a:cxnSpLocks/>
          </p:cNvCxnSpPr>
          <p:nvPr/>
        </p:nvCxnSpPr>
        <p:spPr>
          <a:xfrm>
            <a:off x="8883689" y="1845390"/>
            <a:ext cx="288886" cy="240012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D3EACF-53D7-4443-A558-3FA3AA8D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438"/>
            <a:ext cx="10515600" cy="1325563"/>
          </a:xfrm>
        </p:spPr>
        <p:txBody>
          <a:bodyPr/>
          <a:lstStyle/>
          <a:p>
            <a:r>
              <a:rPr lang="en-US" dirty="0"/>
              <a:t>Niche stability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9DC66-9E83-4DAC-9816-A9469159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894A4-6E37-4F43-A23E-B994D65A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850BA-A942-413C-81CC-63C039D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6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5249D1-5F66-42F7-991D-ECF799FD8A46}"/>
              </a:ext>
            </a:extLst>
          </p:cNvPr>
          <p:cNvSpPr/>
          <p:nvPr/>
        </p:nvSpPr>
        <p:spPr>
          <a:xfrm>
            <a:off x="2287477" y="2865822"/>
            <a:ext cx="4445825" cy="2553531"/>
          </a:xfrm>
          <a:custGeom>
            <a:avLst/>
            <a:gdLst>
              <a:gd name="connsiteX0" fmla="*/ 0 w 4248146"/>
              <a:gd name="connsiteY0" fmla="*/ 3893300 h 7786600"/>
              <a:gd name="connsiteX1" fmla="*/ 2124073 w 4248146"/>
              <a:gd name="connsiteY1" fmla="*/ 0 h 7786600"/>
              <a:gd name="connsiteX2" fmla="*/ 4248146 w 4248146"/>
              <a:gd name="connsiteY2" fmla="*/ 3893300 h 7786600"/>
              <a:gd name="connsiteX3" fmla="*/ 2124073 w 4248146"/>
              <a:gd name="connsiteY3" fmla="*/ 7786600 h 7786600"/>
              <a:gd name="connsiteX4" fmla="*/ 0 w 4248146"/>
              <a:gd name="connsiteY4" fmla="*/ 3893300 h 7786600"/>
              <a:gd name="connsiteX0" fmla="*/ 95 w 4248241"/>
              <a:gd name="connsiteY0" fmla="*/ 3893300 h 4669319"/>
              <a:gd name="connsiteX1" fmla="*/ 2124168 w 4248241"/>
              <a:gd name="connsiteY1" fmla="*/ 0 h 4669319"/>
              <a:gd name="connsiteX2" fmla="*/ 4248241 w 4248241"/>
              <a:gd name="connsiteY2" fmla="*/ 3893300 h 4669319"/>
              <a:gd name="connsiteX3" fmla="*/ 2190843 w 4248241"/>
              <a:gd name="connsiteY3" fmla="*/ 3043150 h 4669319"/>
              <a:gd name="connsiteX4" fmla="*/ 95 w 4248241"/>
              <a:gd name="connsiteY4" fmla="*/ 3893300 h 4669319"/>
              <a:gd name="connsiteX0" fmla="*/ 677 w 4248823"/>
              <a:gd name="connsiteY0" fmla="*/ 3893300 h 4725511"/>
              <a:gd name="connsiteX1" fmla="*/ 2124750 w 4248823"/>
              <a:gd name="connsiteY1" fmla="*/ 0 h 4725511"/>
              <a:gd name="connsiteX2" fmla="*/ 4248823 w 4248823"/>
              <a:gd name="connsiteY2" fmla="*/ 3893300 h 4725511"/>
              <a:gd name="connsiteX3" fmla="*/ 2305725 w 4248823"/>
              <a:gd name="connsiteY3" fmla="*/ 3347950 h 4725511"/>
              <a:gd name="connsiteX4" fmla="*/ 677 w 4248823"/>
              <a:gd name="connsiteY4" fmla="*/ 3893300 h 4725511"/>
              <a:gd name="connsiteX0" fmla="*/ 463 w 4210509"/>
              <a:gd name="connsiteY0" fmla="*/ 3897764 h 4290088"/>
              <a:gd name="connsiteX1" fmla="*/ 2124536 w 4210509"/>
              <a:gd name="connsiteY1" fmla="*/ 4464 h 4290088"/>
              <a:gd name="connsiteX2" fmla="*/ 4210509 w 4210509"/>
              <a:gd name="connsiteY2" fmla="*/ 3354839 h 4290088"/>
              <a:gd name="connsiteX3" fmla="*/ 2305511 w 4210509"/>
              <a:gd name="connsiteY3" fmla="*/ 3352414 h 4290088"/>
              <a:gd name="connsiteX4" fmla="*/ 463 w 4210509"/>
              <a:gd name="connsiteY4" fmla="*/ 3897764 h 4290088"/>
              <a:gd name="connsiteX0" fmla="*/ 519 w 4020065"/>
              <a:gd name="connsiteY0" fmla="*/ 3293250 h 4307538"/>
              <a:gd name="connsiteX1" fmla="*/ 1934092 w 4020065"/>
              <a:gd name="connsiteY1" fmla="*/ 25 h 4307538"/>
              <a:gd name="connsiteX2" fmla="*/ 4020065 w 4020065"/>
              <a:gd name="connsiteY2" fmla="*/ 3350400 h 4307538"/>
              <a:gd name="connsiteX3" fmla="*/ 2115067 w 4020065"/>
              <a:gd name="connsiteY3" fmla="*/ 3347975 h 4307538"/>
              <a:gd name="connsiteX4" fmla="*/ 519 w 4020065"/>
              <a:gd name="connsiteY4" fmla="*/ 3293250 h 4307538"/>
              <a:gd name="connsiteX0" fmla="*/ 135488 w 4155034"/>
              <a:gd name="connsiteY0" fmla="*/ 3293247 h 4307535"/>
              <a:gd name="connsiteX1" fmla="*/ 2069061 w 4155034"/>
              <a:gd name="connsiteY1" fmla="*/ 22 h 4307535"/>
              <a:gd name="connsiteX2" fmla="*/ 4155034 w 4155034"/>
              <a:gd name="connsiteY2" fmla="*/ 3350397 h 4307535"/>
              <a:gd name="connsiteX3" fmla="*/ 2250036 w 4155034"/>
              <a:gd name="connsiteY3" fmla="*/ 3347972 h 4307535"/>
              <a:gd name="connsiteX4" fmla="*/ 135488 w 4155034"/>
              <a:gd name="connsiteY4" fmla="*/ 3293247 h 4307535"/>
              <a:gd name="connsiteX0" fmla="*/ 135488 w 4155034"/>
              <a:gd name="connsiteY0" fmla="*/ 3293247 h 3374096"/>
              <a:gd name="connsiteX1" fmla="*/ 2069061 w 4155034"/>
              <a:gd name="connsiteY1" fmla="*/ 22 h 3374096"/>
              <a:gd name="connsiteX2" fmla="*/ 4155034 w 4155034"/>
              <a:gd name="connsiteY2" fmla="*/ 3350397 h 3374096"/>
              <a:gd name="connsiteX3" fmla="*/ 2250036 w 4155034"/>
              <a:gd name="connsiteY3" fmla="*/ 3347972 h 3374096"/>
              <a:gd name="connsiteX4" fmla="*/ 135488 w 4155034"/>
              <a:gd name="connsiteY4" fmla="*/ 3293247 h 3374096"/>
              <a:gd name="connsiteX0" fmla="*/ 517792 w 4537338"/>
              <a:gd name="connsiteY0" fmla="*/ 3293246 h 3350396"/>
              <a:gd name="connsiteX1" fmla="*/ 2451365 w 4537338"/>
              <a:gd name="connsiteY1" fmla="*/ 21 h 3350396"/>
              <a:gd name="connsiteX2" fmla="*/ 4537338 w 4537338"/>
              <a:gd name="connsiteY2" fmla="*/ 3350396 h 3350396"/>
              <a:gd name="connsiteX3" fmla="*/ 2632340 w 4537338"/>
              <a:gd name="connsiteY3" fmla="*/ 3347971 h 3350396"/>
              <a:gd name="connsiteX4" fmla="*/ 517792 w 4537338"/>
              <a:gd name="connsiteY4" fmla="*/ 3293246 h 3350396"/>
              <a:gd name="connsiteX0" fmla="*/ 112051 w 4131597"/>
              <a:gd name="connsiteY0" fmla="*/ 3293246 h 3350396"/>
              <a:gd name="connsiteX1" fmla="*/ 2045624 w 4131597"/>
              <a:gd name="connsiteY1" fmla="*/ 21 h 3350396"/>
              <a:gd name="connsiteX2" fmla="*/ 4131597 w 4131597"/>
              <a:gd name="connsiteY2" fmla="*/ 3350396 h 3350396"/>
              <a:gd name="connsiteX3" fmla="*/ 2226599 w 4131597"/>
              <a:gd name="connsiteY3" fmla="*/ 3347971 h 3350396"/>
              <a:gd name="connsiteX4" fmla="*/ 112051 w 4131597"/>
              <a:gd name="connsiteY4" fmla="*/ 3293246 h 3350396"/>
              <a:gd name="connsiteX0" fmla="*/ 119938 w 3958509"/>
              <a:gd name="connsiteY0" fmla="*/ 3302765 h 3350390"/>
              <a:gd name="connsiteX1" fmla="*/ 1872536 w 3958509"/>
              <a:gd name="connsiteY1" fmla="*/ 15 h 3350390"/>
              <a:gd name="connsiteX2" fmla="*/ 3958509 w 3958509"/>
              <a:gd name="connsiteY2" fmla="*/ 3350390 h 3350390"/>
              <a:gd name="connsiteX3" fmla="*/ 2053511 w 3958509"/>
              <a:gd name="connsiteY3" fmla="*/ 3347965 h 3350390"/>
              <a:gd name="connsiteX4" fmla="*/ 119938 w 3958509"/>
              <a:gd name="connsiteY4" fmla="*/ 3302765 h 3350390"/>
              <a:gd name="connsiteX0" fmla="*/ 119938 w 3958509"/>
              <a:gd name="connsiteY0" fmla="*/ 3340851 h 3370289"/>
              <a:gd name="connsiteX1" fmla="*/ 1872536 w 3958509"/>
              <a:gd name="connsiteY1" fmla="*/ 1 h 3370289"/>
              <a:gd name="connsiteX2" fmla="*/ 3958509 w 3958509"/>
              <a:gd name="connsiteY2" fmla="*/ 3350376 h 3370289"/>
              <a:gd name="connsiteX3" fmla="*/ 2053511 w 3958509"/>
              <a:gd name="connsiteY3" fmla="*/ 3347951 h 3370289"/>
              <a:gd name="connsiteX4" fmla="*/ 119938 w 3958509"/>
              <a:gd name="connsiteY4" fmla="*/ 3340851 h 3370289"/>
              <a:gd name="connsiteX0" fmla="*/ 11459 w 3850030"/>
              <a:gd name="connsiteY0" fmla="*/ 3340851 h 3797773"/>
              <a:gd name="connsiteX1" fmla="*/ 1764057 w 3850030"/>
              <a:gd name="connsiteY1" fmla="*/ 1 h 3797773"/>
              <a:gd name="connsiteX2" fmla="*/ 3850030 w 3850030"/>
              <a:gd name="connsiteY2" fmla="*/ 3350376 h 3797773"/>
              <a:gd name="connsiteX3" fmla="*/ 1945032 w 3850030"/>
              <a:gd name="connsiteY3" fmla="*/ 3347951 h 3797773"/>
              <a:gd name="connsiteX4" fmla="*/ 11459 w 3850030"/>
              <a:gd name="connsiteY4" fmla="*/ 3340851 h 3797773"/>
              <a:gd name="connsiteX0" fmla="*/ 122944 w 3961515"/>
              <a:gd name="connsiteY0" fmla="*/ 3340851 h 3350376"/>
              <a:gd name="connsiteX1" fmla="*/ 1875542 w 3961515"/>
              <a:gd name="connsiteY1" fmla="*/ 1 h 3350376"/>
              <a:gd name="connsiteX2" fmla="*/ 3961515 w 3961515"/>
              <a:gd name="connsiteY2" fmla="*/ 3350376 h 3350376"/>
              <a:gd name="connsiteX3" fmla="*/ 2056517 w 3961515"/>
              <a:gd name="connsiteY3" fmla="*/ 3347951 h 3350376"/>
              <a:gd name="connsiteX4" fmla="*/ 122944 w 3961515"/>
              <a:gd name="connsiteY4" fmla="*/ 3340851 h 3350376"/>
              <a:gd name="connsiteX0" fmla="*/ 2 w 3838573"/>
              <a:gd name="connsiteY0" fmla="*/ 3340851 h 3988098"/>
              <a:gd name="connsiteX1" fmla="*/ 1752600 w 3838573"/>
              <a:gd name="connsiteY1" fmla="*/ 1 h 3988098"/>
              <a:gd name="connsiteX2" fmla="*/ 3838573 w 3838573"/>
              <a:gd name="connsiteY2" fmla="*/ 3350376 h 3988098"/>
              <a:gd name="connsiteX3" fmla="*/ 1933575 w 3838573"/>
              <a:gd name="connsiteY3" fmla="*/ 3347951 h 3988098"/>
              <a:gd name="connsiteX4" fmla="*/ 2 w 3838573"/>
              <a:gd name="connsiteY4" fmla="*/ 3340851 h 3988098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72481 h 3372481"/>
              <a:gd name="connsiteX1" fmla="*/ 1904998 w 3838571"/>
              <a:gd name="connsiteY1" fmla="*/ 1 h 3372481"/>
              <a:gd name="connsiteX2" fmla="*/ 3838571 w 3838571"/>
              <a:gd name="connsiteY2" fmla="*/ 3369426 h 3372481"/>
              <a:gd name="connsiteX3" fmla="*/ 1933573 w 3838571"/>
              <a:gd name="connsiteY3" fmla="*/ 3367001 h 3372481"/>
              <a:gd name="connsiteX4" fmla="*/ 0 w 3838571"/>
              <a:gd name="connsiteY4" fmla="*/ 3372481 h 337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8571" h="3372481">
                <a:moveTo>
                  <a:pt x="0" y="3372481"/>
                </a:moveTo>
                <a:cubicBezTo>
                  <a:pt x="17463" y="1233339"/>
                  <a:pt x="1265236" y="510"/>
                  <a:pt x="1904998" y="1"/>
                </a:cubicBezTo>
                <a:cubicBezTo>
                  <a:pt x="2544760" y="-508"/>
                  <a:pt x="3819521" y="1171591"/>
                  <a:pt x="3838571" y="3369426"/>
                </a:cubicBezTo>
                <a:lnTo>
                  <a:pt x="1933573" y="3367001"/>
                </a:lnTo>
                <a:cubicBezTo>
                  <a:pt x="1293811" y="3367510"/>
                  <a:pt x="1930399" y="3365323"/>
                  <a:pt x="0" y="3372481"/>
                </a:cubicBezTo>
                <a:close/>
              </a:path>
            </a:pathLst>
          </a:custGeom>
          <a:gradFill flip="none" rotWithShape="1">
            <a:gsLst>
              <a:gs pos="0">
                <a:srgbClr val="CD717C">
                  <a:alpha val="60000"/>
                </a:srgbClr>
              </a:gs>
              <a:gs pos="49000">
                <a:srgbClr val="1E6DA7">
                  <a:alpha val="50000"/>
                </a:srgbClr>
              </a:gs>
              <a:gs pos="100000">
                <a:srgbClr val="CD717C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631D79-0633-4552-8BE3-6E16ECE0B5DF}"/>
              </a:ext>
            </a:extLst>
          </p:cNvPr>
          <p:cNvCxnSpPr>
            <a:cxnSpLocks/>
          </p:cNvCxnSpPr>
          <p:nvPr/>
        </p:nvCxnSpPr>
        <p:spPr>
          <a:xfrm>
            <a:off x="1704975" y="2620731"/>
            <a:ext cx="0" cy="280547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8FE95C-1184-4F80-AF45-F2A5523C3F49}"/>
              </a:ext>
            </a:extLst>
          </p:cNvPr>
          <p:cNvCxnSpPr>
            <a:cxnSpLocks/>
          </p:cNvCxnSpPr>
          <p:nvPr/>
        </p:nvCxnSpPr>
        <p:spPr>
          <a:xfrm flipH="1">
            <a:off x="1690687" y="5426205"/>
            <a:ext cx="5615277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0EAD0A-7647-4F9B-8F6B-AB2285BE4533}"/>
              </a:ext>
            </a:extLst>
          </p:cNvPr>
          <p:cNvSpPr txBox="1"/>
          <p:nvPr/>
        </p:nvSpPr>
        <p:spPr>
          <a:xfrm rot="16200000">
            <a:off x="702801" y="3746037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4D39F-2DBF-42EF-BE28-05AFE2CEC88D}"/>
              </a:ext>
            </a:extLst>
          </p:cNvPr>
          <p:cNvSpPr txBox="1"/>
          <p:nvPr/>
        </p:nvSpPr>
        <p:spPr>
          <a:xfrm>
            <a:off x="3745290" y="5580987"/>
            <a:ext cx="1543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F86FBE-9A2F-4564-AB2B-34CB11375FB7}"/>
              </a:ext>
            </a:extLst>
          </p:cNvPr>
          <p:cNvSpPr txBox="1"/>
          <p:nvPr/>
        </p:nvSpPr>
        <p:spPr>
          <a:xfrm>
            <a:off x="2024186" y="5411710"/>
            <a:ext cx="54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2041F-FF8B-4581-8FFF-BF3228EC464D}"/>
              </a:ext>
            </a:extLst>
          </p:cNvPr>
          <p:cNvSpPr txBox="1"/>
          <p:nvPr/>
        </p:nvSpPr>
        <p:spPr>
          <a:xfrm>
            <a:off x="6400875" y="5411710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max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D0E275-8F08-4798-801F-B0C1F508C991}"/>
              </a:ext>
            </a:extLst>
          </p:cNvPr>
          <p:cNvSpPr/>
          <p:nvPr/>
        </p:nvSpPr>
        <p:spPr>
          <a:xfrm>
            <a:off x="4390815" y="2739822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49C08F-E843-4FB5-87B6-11B04B206771}"/>
              </a:ext>
            </a:extLst>
          </p:cNvPr>
          <p:cNvCxnSpPr>
            <a:cxnSpLocks/>
          </p:cNvCxnSpPr>
          <p:nvPr/>
        </p:nvCxnSpPr>
        <p:spPr>
          <a:xfrm>
            <a:off x="7080016" y="277091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1C076A-7AAD-4D5D-802D-91E0E6588528}"/>
              </a:ext>
            </a:extLst>
          </p:cNvPr>
          <p:cNvCxnSpPr>
            <a:cxnSpLocks/>
          </p:cNvCxnSpPr>
          <p:nvPr/>
        </p:nvCxnSpPr>
        <p:spPr>
          <a:xfrm flipH="1">
            <a:off x="7065729" y="2228778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3C20E19-D389-49E2-AD74-0F9A01D384DA}"/>
              </a:ext>
            </a:extLst>
          </p:cNvPr>
          <p:cNvSpPr txBox="1"/>
          <p:nvPr/>
        </p:nvSpPr>
        <p:spPr>
          <a:xfrm rot="16200000">
            <a:off x="5889962" y="1095606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7DFEEB-F815-4D4E-A43C-AD362EF1E624}"/>
              </a:ext>
            </a:extLst>
          </p:cNvPr>
          <p:cNvSpPr txBox="1"/>
          <p:nvPr/>
        </p:nvSpPr>
        <p:spPr>
          <a:xfrm>
            <a:off x="8391229" y="2282177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894BBB-A2C8-4599-A365-08021F46AC0F}"/>
              </a:ext>
            </a:extLst>
          </p:cNvPr>
          <p:cNvSpPr txBox="1"/>
          <p:nvPr/>
        </p:nvSpPr>
        <p:spPr>
          <a:xfrm>
            <a:off x="8806150" y="5915549"/>
            <a:ext cx="2665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Wiens and Graham 2005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Lieberman and </a:t>
            </a:r>
            <a:r>
              <a:rPr lang="de-CH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Saupe</a:t>
            </a:r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2016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Steinbauer et al. 2016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37992D-3A85-42E6-B053-62C82E7DA516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054109" y="2451454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2AE03C-D3CC-451C-858A-D7E196EC6D0B}"/>
              </a:ext>
            </a:extLst>
          </p:cNvPr>
          <p:cNvCxnSpPr>
            <a:cxnSpLocks/>
          </p:cNvCxnSpPr>
          <p:nvPr/>
        </p:nvCxnSpPr>
        <p:spPr>
          <a:xfrm>
            <a:off x="8963891" y="2451454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D67C8E5-37E7-4591-980E-8BEFDCCF2DD7}"/>
              </a:ext>
            </a:extLst>
          </p:cNvPr>
          <p:cNvCxnSpPr>
            <a:cxnSpLocks/>
          </p:cNvCxnSpPr>
          <p:nvPr/>
        </p:nvCxnSpPr>
        <p:spPr>
          <a:xfrm>
            <a:off x="7305964" y="1239667"/>
            <a:ext cx="1577725" cy="605723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B402F56-1B1E-4F05-8739-98AAFB534FD6}"/>
              </a:ext>
            </a:extLst>
          </p:cNvPr>
          <p:cNvSpPr/>
          <p:nvPr/>
        </p:nvSpPr>
        <p:spPr>
          <a:xfrm>
            <a:off x="7179964" y="1113667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E931559B-5F67-4758-ADC8-2FCC78593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893" y="4235614"/>
            <a:ext cx="36341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167A590-08A1-482F-B69F-0790744DE670}"/>
              </a:ext>
            </a:extLst>
          </p:cNvPr>
          <p:cNvSpPr txBox="1"/>
          <p:nvPr/>
        </p:nvSpPr>
        <p:spPr>
          <a:xfrm>
            <a:off x="4259054" y="2401268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opt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9260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0092 C -0.02239 0.00417 -0.01406 -0.00046 -0.03541 0.01158 C -0.05703 0.02176 -0.06419 0.03172 -0.07695 0.0463 C -0.09557 0.07199 -0.10612 0.08287 -0.12057 0.10834 " pathEditMode="relative" rAng="0" ptsTypes="AAAA">
                                      <p:cBhvr>
                                        <p:cTn id="4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9" y="546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12943 0.0881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439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57 0.10834 C -0.13971 0.15232 -0.1388 0.14537 -0.14596 0.16644 C -0.15104 0.18357 -0.15325 0.17153 -0.16341 0.22871 " pathEditMode="relative" rAng="0" ptsTypes="AAA">
                                      <p:cBhvr>
                                        <p:cTn id="5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" y="601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43 0.08819 L 0.15247 0.1222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169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8" grpId="0" animBg="1"/>
      <p:bldP spid="28" grpId="1" animBg="1"/>
      <p:bldP spid="28" grpId="2" animBg="1"/>
      <p:bldP spid="41" grpId="0"/>
      <p:bldP spid="42" grpId="0"/>
      <p:bldP spid="51" grpId="0" animBg="1"/>
      <p:bldP spid="51" grpId="1" animBg="1"/>
      <p:bldP spid="51" grpId="2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CAA6E87-EEA7-4349-847A-D1F80C768619}"/>
              </a:ext>
            </a:extLst>
          </p:cNvPr>
          <p:cNvCxnSpPr>
            <a:cxnSpLocks/>
          </p:cNvCxnSpPr>
          <p:nvPr/>
        </p:nvCxnSpPr>
        <p:spPr>
          <a:xfrm>
            <a:off x="8883688" y="731520"/>
            <a:ext cx="288886" cy="240012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D3EACF-53D7-4443-A558-3FA3AA8D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438"/>
            <a:ext cx="10515600" cy="1325563"/>
          </a:xfrm>
        </p:spPr>
        <p:txBody>
          <a:bodyPr/>
          <a:lstStyle/>
          <a:p>
            <a:r>
              <a:rPr lang="en-US" dirty="0"/>
              <a:t>Niche stability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9DC66-9E83-4DAC-9816-A9469159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894A4-6E37-4F43-A23E-B994D65A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850BA-A942-413C-81CC-63C039D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7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5249D1-5F66-42F7-991D-ECF799FD8A46}"/>
              </a:ext>
            </a:extLst>
          </p:cNvPr>
          <p:cNvSpPr/>
          <p:nvPr/>
        </p:nvSpPr>
        <p:spPr>
          <a:xfrm>
            <a:off x="2287477" y="2865822"/>
            <a:ext cx="4445825" cy="2553531"/>
          </a:xfrm>
          <a:custGeom>
            <a:avLst/>
            <a:gdLst>
              <a:gd name="connsiteX0" fmla="*/ 0 w 4248146"/>
              <a:gd name="connsiteY0" fmla="*/ 3893300 h 7786600"/>
              <a:gd name="connsiteX1" fmla="*/ 2124073 w 4248146"/>
              <a:gd name="connsiteY1" fmla="*/ 0 h 7786600"/>
              <a:gd name="connsiteX2" fmla="*/ 4248146 w 4248146"/>
              <a:gd name="connsiteY2" fmla="*/ 3893300 h 7786600"/>
              <a:gd name="connsiteX3" fmla="*/ 2124073 w 4248146"/>
              <a:gd name="connsiteY3" fmla="*/ 7786600 h 7786600"/>
              <a:gd name="connsiteX4" fmla="*/ 0 w 4248146"/>
              <a:gd name="connsiteY4" fmla="*/ 3893300 h 7786600"/>
              <a:gd name="connsiteX0" fmla="*/ 95 w 4248241"/>
              <a:gd name="connsiteY0" fmla="*/ 3893300 h 4669319"/>
              <a:gd name="connsiteX1" fmla="*/ 2124168 w 4248241"/>
              <a:gd name="connsiteY1" fmla="*/ 0 h 4669319"/>
              <a:gd name="connsiteX2" fmla="*/ 4248241 w 4248241"/>
              <a:gd name="connsiteY2" fmla="*/ 3893300 h 4669319"/>
              <a:gd name="connsiteX3" fmla="*/ 2190843 w 4248241"/>
              <a:gd name="connsiteY3" fmla="*/ 3043150 h 4669319"/>
              <a:gd name="connsiteX4" fmla="*/ 95 w 4248241"/>
              <a:gd name="connsiteY4" fmla="*/ 3893300 h 4669319"/>
              <a:gd name="connsiteX0" fmla="*/ 677 w 4248823"/>
              <a:gd name="connsiteY0" fmla="*/ 3893300 h 4725511"/>
              <a:gd name="connsiteX1" fmla="*/ 2124750 w 4248823"/>
              <a:gd name="connsiteY1" fmla="*/ 0 h 4725511"/>
              <a:gd name="connsiteX2" fmla="*/ 4248823 w 4248823"/>
              <a:gd name="connsiteY2" fmla="*/ 3893300 h 4725511"/>
              <a:gd name="connsiteX3" fmla="*/ 2305725 w 4248823"/>
              <a:gd name="connsiteY3" fmla="*/ 3347950 h 4725511"/>
              <a:gd name="connsiteX4" fmla="*/ 677 w 4248823"/>
              <a:gd name="connsiteY4" fmla="*/ 3893300 h 4725511"/>
              <a:gd name="connsiteX0" fmla="*/ 463 w 4210509"/>
              <a:gd name="connsiteY0" fmla="*/ 3897764 h 4290088"/>
              <a:gd name="connsiteX1" fmla="*/ 2124536 w 4210509"/>
              <a:gd name="connsiteY1" fmla="*/ 4464 h 4290088"/>
              <a:gd name="connsiteX2" fmla="*/ 4210509 w 4210509"/>
              <a:gd name="connsiteY2" fmla="*/ 3354839 h 4290088"/>
              <a:gd name="connsiteX3" fmla="*/ 2305511 w 4210509"/>
              <a:gd name="connsiteY3" fmla="*/ 3352414 h 4290088"/>
              <a:gd name="connsiteX4" fmla="*/ 463 w 4210509"/>
              <a:gd name="connsiteY4" fmla="*/ 3897764 h 4290088"/>
              <a:gd name="connsiteX0" fmla="*/ 519 w 4020065"/>
              <a:gd name="connsiteY0" fmla="*/ 3293250 h 4307538"/>
              <a:gd name="connsiteX1" fmla="*/ 1934092 w 4020065"/>
              <a:gd name="connsiteY1" fmla="*/ 25 h 4307538"/>
              <a:gd name="connsiteX2" fmla="*/ 4020065 w 4020065"/>
              <a:gd name="connsiteY2" fmla="*/ 3350400 h 4307538"/>
              <a:gd name="connsiteX3" fmla="*/ 2115067 w 4020065"/>
              <a:gd name="connsiteY3" fmla="*/ 3347975 h 4307538"/>
              <a:gd name="connsiteX4" fmla="*/ 519 w 4020065"/>
              <a:gd name="connsiteY4" fmla="*/ 3293250 h 4307538"/>
              <a:gd name="connsiteX0" fmla="*/ 135488 w 4155034"/>
              <a:gd name="connsiteY0" fmla="*/ 3293247 h 4307535"/>
              <a:gd name="connsiteX1" fmla="*/ 2069061 w 4155034"/>
              <a:gd name="connsiteY1" fmla="*/ 22 h 4307535"/>
              <a:gd name="connsiteX2" fmla="*/ 4155034 w 4155034"/>
              <a:gd name="connsiteY2" fmla="*/ 3350397 h 4307535"/>
              <a:gd name="connsiteX3" fmla="*/ 2250036 w 4155034"/>
              <a:gd name="connsiteY3" fmla="*/ 3347972 h 4307535"/>
              <a:gd name="connsiteX4" fmla="*/ 135488 w 4155034"/>
              <a:gd name="connsiteY4" fmla="*/ 3293247 h 4307535"/>
              <a:gd name="connsiteX0" fmla="*/ 135488 w 4155034"/>
              <a:gd name="connsiteY0" fmla="*/ 3293247 h 3374096"/>
              <a:gd name="connsiteX1" fmla="*/ 2069061 w 4155034"/>
              <a:gd name="connsiteY1" fmla="*/ 22 h 3374096"/>
              <a:gd name="connsiteX2" fmla="*/ 4155034 w 4155034"/>
              <a:gd name="connsiteY2" fmla="*/ 3350397 h 3374096"/>
              <a:gd name="connsiteX3" fmla="*/ 2250036 w 4155034"/>
              <a:gd name="connsiteY3" fmla="*/ 3347972 h 3374096"/>
              <a:gd name="connsiteX4" fmla="*/ 135488 w 4155034"/>
              <a:gd name="connsiteY4" fmla="*/ 3293247 h 3374096"/>
              <a:gd name="connsiteX0" fmla="*/ 517792 w 4537338"/>
              <a:gd name="connsiteY0" fmla="*/ 3293246 h 3350396"/>
              <a:gd name="connsiteX1" fmla="*/ 2451365 w 4537338"/>
              <a:gd name="connsiteY1" fmla="*/ 21 h 3350396"/>
              <a:gd name="connsiteX2" fmla="*/ 4537338 w 4537338"/>
              <a:gd name="connsiteY2" fmla="*/ 3350396 h 3350396"/>
              <a:gd name="connsiteX3" fmla="*/ 2632340 w 4537338"/>
              <a:gd name="connsiteY3" fmla="*/ 3347971 h 3350396"/>
              <a:gd name="connsiteX4" fmla="*/ 517792 w 4537338"/>
              <a:gd name="connsiteY4" fmla="*/ 3293246 h 3350396"/>
              <a:gd name="connsiteX0" fmla="*/ 112051 w 4131597"/>
              <a:gd name="connsiteY0" fmla="*/ 3293246 h 3350396"/>
              <a:gd name="connsiteX1" fmla="*/ 2045624 w 4131597"/>
              <a:gd name="connsiteY1" fmla="*/ 21 h 3350396"/>
              <a:gd name="connsiteX2" fmla="*/ 4131597 w 4131597"/>
              <a:gd name="connsiteY2" fmla="*/ 3350396 h 3350396"/>
              <a:gd name="connsiteX3" fmla="*/ 2226599 w 4131597"/>
              <a:gd name="connsiteY3" fmla="*/ 3347971 h 3350396"/>
              <a:gd name="connsiteX4" fmla="*/ 112051 w 4131597"/>
              <a:gd name="connsiteY4" fmla="*/ 3293246 h 3350396"/>
              <a:gd name="connsiteX0" fmla="*/ 119938 w 3958509"/>
              <a:gd name="connsiteY0" fmla="*/ 3302765 h 3350390"/>
              <a:gd name="connsiteX1" fmla="*/ 1872536 w 3958509"/>
              <a:gd name="connsiteY1" fmla="*/ 15 h 3350390"/>
              <a:gd name="connsiteX2" fmla="*/ 3958509 w 3958509"/>
              <a:gd name="connsiteY2" fmla="*/ 3350390 h 3350390"/>
              <a:gd name="connsiteX3" fmla="*/ 2053511 w 3958509"/>
              <a:gd name="connsiteY3" fmla="*/ 3347965 h 3350390"/>
              <a:gd name="connsiteX4" fmla="*/ 119938 w 3958509"/>
              <a:gd name="connsiteY4" fmla="*/ 3302765 h 3350390"/>
              <a:gd name="connsiteX0" fmla="*/ 119938 w 3958509"/>
              <a:gd name="connsiteY0" fmla="*/ 3340851 h 3370289"/>
              <a:gd name="connsiteX1" fmla="*/ 1872536 w 3958509"/>
              <a:gd name="connsiteY1" fmla="*/ 1 h 3370289"/>
              <a:gd name="connsiteX2" fmla="*/ 3958509 w 3958509"/>
              <a:gd name="connsiteY2" fmla="*/ 3350376 h 3370289"/>
              <a:gd name="connsiteX3" fmla="*/ 2053511 w 3958509"/>
              <a:gd name="connsiteY3" fmla="*/ 3347951 h 3370289"/>
              <a:gd name="connsiteX4" fmla="*/ 119938 w 3958509"/>
              <a:gd name="connsiteY4" fmla="*/ 3340851 h 3370289"/>
              <a:gd name="connsiteX0" fmla="*/ 11459 w 3850030"/>
              <a:gd name="connsiteY0" fmla="*/ 3340851 h 3797773"/>
              <a:gd name="connsiteX1" fmla="*/ 1764057 w 3850030"/>
              <a:gd name="connsiteY1" fmla="*/ 1 h 3797773"/>
              <a:gd name="connsiteX2" fmla="*/ 3850030 w 3850030"/>
              <a:gd name="connsiteY2" fmla="*/ 3350376 h 3797773"/>
              <a:gd name="connsiteX3" fmla="*/ 1945032 w 3850030"/>
              <a:gd name="connsiteY3" fmla="*/ 3347951 h 3797773"/>
              <a:gd name="connsiteX4" fmla="*/ 11459 w 3850030"/>
              <a:gd name="connsiteY4" fmla="*/ 3340851 h 3797773"/>
              <a:gd name="connsiteX0" fmla="*/ 122944 w 3961515"/>
              <a:gd name="connsiteY0" fmla="*/ 3340851 h 3350376"/>
              <a:gd name="connsiteX1" fmla="*/ 1875542 w 3961515"/>
              <a:gd name="connsiteY1" fmla="*/ 1 h 3350376"/>
              <a:gd name="connsiteX2" fmla="*/ 3961515 w 3961515"/>
              <a:gd name="connsiteY2" fmla="*/ 3350376 h 3350376"/>
              <a:gd name="connsiteX3" fmla="*/ 2056517 w 3961515"/>
              <a:gd name="connsiteY3" fmla="*/ 3347951 h 3350376"/>
              <a:gd name="connsiteX4" fmla="*/ 122944 w 3961515"/>
              <a:gd name="connsiteY4" fmla="*/ 3340851 h 3350376"/>
              <a:gd name="connsiteX0" fmla="*/ 2 w 3838573"/>
              <a:gd name="connsiteY0" fmla="*/ 3340851 h 3988098"/>
              <a:gd name="connsiteX1" fmla="*/ 1752600 w 3838573"/>
              <a:gd name="connsiteY1" fmla="*/ 1 h 3988098"/>
              <a:gd name="connsiteX2" fmla="*/ 3838573 w 3838573"/>
              <a:gd name="connsiteY2" fmla="*/ 3350376 h 3988098"/>
              <a:gd name="connsiteX3" fmla="*/ 1933575 w 3838573"/>
              <a:gd name="connsiteY3" fmla="*/ 3347951 h 3988098"/>
              <a:gd name="connsiteX4" fmla="*/ 2 w 3838573"/>
              <a:gd name="connsiteY4" fmla="*/ 3340851 h 3988098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72481 h 3372481"/>
              <a:gd name="connsiteX1" fmla="*/ 1904998 w 3838571"/>
              <a:gd name="connsiteY1" fmla="*/ 1 h 3372481"/>
              <a:gd name="connsiteX2" fmla="*/ 3838571 w 3838571"/>
              <a:gd name="connsiteY2" fmla="*/ 3369426 h 3372481"/>
              <a:gd name="connsiteX3" fmla="*/ 1933573 w 3838571"/>
              <a:gd name="connsiteY3" fmla="*/ 3367001 h 3372481"/>
              <a:gd name="connsiteX4" fmla="*/ 0 w 3838571"/>
              <a:gd name="connsiteY4" fmla="*/ 3372481 h 337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8571" h="3372481">
                <a:moveTo>
                  <a:pt x="0" y="3372481"/>
                </a:moveTo>
                <a:cubicBezTo>
                  <a:pt x="17463" y="1233339"/>
                  <a:pt x="1265236" y="510"/>
                  <a:pt x="1904998" y="1"/>
                </a:cubicBezTo>
                <a:cubicBezTo>
                  <a:pt x="2544760" y="-508"/>
                  <a:pt x="3819521" y="1171591"/>
                  <a:pt x="3838571" y="3369426"/>
                </a:cubicBezTo>
                <a:lnTo>
                  <a:pt x="1933573" y="3367001"/>
                </a:lnTo>
                <a:cubicBezTo>
                  <a:pt x="1293811" y="3367510"/>
                  <a:pt x="1930399" y="3365323"/>
                  <a:pt x="0" y="3372481"/>
                </a:cubicBezTo>
                <a:close/>
              </a:path>
            </a:pathLst>
          </a:custGeom>
          <a:gradFill flip="none" rotWithShape="1">
            <a:gsLst>
              <a:gs pos="0">
                <a:srgbClr val="CD717C">
                  <a:alpha val="60000"/>
                </a:srgbClr>
              </a:gs>
              <a:gs pos="49000">
                <a:srgbClr val="1E6DA7">
                  <a:alpha val="50000"/>
                </a:srgbClr>
              </a:gs>
              <a:gs pos="100000">
                <a:srgbClr val="CD717C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631D79-0633-4552-8BE3-6E16ECE0B5DF}"/>
              </a:ext>
            </a:extLst>
          </p:cNvPr>
          <p:cNvCxnSpPr>
            <a:cxnSpLocks/>
          </p:cNvCxnSpPr>
          <p:nvPr/>
        </p:nvCxnSpPr>
        <p:spPr>
          <a:xfrm>
            <a:off x="1704975" y="2620731"/>
            <a:ext cx="0" cy="280547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8FE95C-1184-4F80-AF45-F2A5523C3F49}"/>
              </a:ext>
            </a:extLst>
          </p:cNvPr>
          <p:cNvCxnSpPr>
            <a:cxnSpLocks/>
          </p:cNvCxnSpPr>
          <p:nvPr/>
        </p:nvCxnSpPr>
        <p:spPr>
          <a:xfrm flipH="1">
            <a:off x="1690687" y="5426205"/>
            <a:ext cx="5615277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0EAD0A-7647-4F9B-8F6B-AB2285BE4533}"/>
              </a:ext>
            </a:extLst>
          </p:cNvPr>
          <p:cNvSpPr txBox="1"/>
          <p:nvPr/>
        </p:nvSpPr>
        <p:spPr>
          <a:xfrm rot="16200000">
            <a:off x="702801" y="3746037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4D39F-2DBF-42EF-BE28-05AFE2CEC88D}"/>
              </a:ext>
            </a:extLst>
          </p:cNvPr>
          <p:cNvSpPr txBox="1"/>
          <p:nvPr/>
        </p:nvSpPr>
        <p:spPr>
          <a:xfrm>
            <a:off x="3745290" y="5580987"/>
            <a:ext cx="1543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F86FBE-9A2F-4564-AB2B-34CB11375FB7}"/>
              </a:ext>
            </a:extLst>
          </p:cNvPr>
          <p:cNvSpPr txBox="1"/>
          <p:nvPr/>
        </p:nvSpPr>
        <p:spPr>
          <a:xfrm>
            <a:off x="2024186" y="5411710"/>
            <a:ext cx="54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2041F-FF8B-4581-8FFF-BF3228EC464D}"/>
              </a:ext>
            </a:extLst>
          </p:cNvPr>
          <p:cNvSpPr txBox="1"/>
          <p:nvPr/>
        </p:nvSpPr>
        <p:spPr>
          <a:xfrm>
            <a:off x="6400875" y="5411710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max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3D31A7-C69C-48CA-BCC7-AC00F32C0779}"/>
              </a:ext>
            </a:extLst>
          </p:cNvPr>
          <p:cNvSpPr txBox="1"/>
          <p:nvPr/>
        </p:nvSpPr>
        <p:spPr>
          <a:xfrm>
            <a:off x="4259054" y="2401268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opt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D0E275-8F08-4798-801F-B0C1F508C991}"/>
              </a:ext>
            </a:extLst>
          </p:cNvPr>
          <p:cNvSpPr/>
          <p:nvPr/>
        </p:nvSpPr>
        <p:spPr>
          <a:xfrm>
            <a:off x="4390815" y="2739822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49C08F-E843-4FB5-87B6-11B04B206771}"/>
              </a:ext>
            </a:extLst>
          </p:cNvPr>
          <p:cNvCxnSpPr>
            <a:cxnSpLocks/>
          </p:cNvCxnSpPr>
          <p:nvPr/>
        </p:nvCxnSpPr>
        <p:spPr>
          <a:xfrm>
            <a:off x="7080016" y="277091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3C20E19-D389-49E2-AD74-0F9A01D384DA}"/>
              </a:ext>
            </a:extLst>
          </p:cNvPr>
          <p:cNvSpPr txBox="1"/>
          <p:nvPr/>
        </p:nvSpPr>
        <p:spPr>
          <a:xfrm rot="16200000">
            <a:off x="5889962" y="1095606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7DFEEB-F815-4D4E-A43C-AD362EF1E624}"/>
              </a:ext>
            </a:extLst>
          </p:cNvPr>
          <p:cNvSpPr txBox="1"/>
          <p:nvPr/>
        </p:nvSpPr>
        <p:spPr>
          <a:xfrm>
            <a:off x="8391229" y="2282177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894BBB-A2C8-4599-A365-08021F46AC0F}"/>
              </a:ext>
            </a:extLst>
          </p:cNvPr>
          <p:cNvSpPr txBox="1"/>
          <p:nvPr/>
        </p:nvSpPr>
        <p:spPr>
          <a:xfrm>
            <a:off x="8806150" y="5915549"/>
            <a:ext cx="2665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Wiens and Graham 2005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Lieberman and </a:t>
            </a:r>
            <a:r>
              <a:rPr lang="de-CH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Saupe</a:t>
            </a:r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2016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Steinbauer et al. 2016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37992D-3A85-42E6-B053-62C82E7DA516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054109" y="2451454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2AE03C-D3CC-451C-858A-D7E196EC6D0B}"/>
              </a:ext>
            </a:extLst>
          </p:cNvPr>
          <p:cNvCxnSpPr>
            <a:cxnSpLocks/>
          </p:cNvCxnSpPr>
          <p:nvPr/>
        </p:nvCxnSpPr>
        <p:spPr>
          <a:xfrm>
            <a:off x="8963891" y="2451454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D67C8E5-37E7-4591-980E-8BEFDCCF2DD7}"/>
              </a:ext>
            </a:extLst>
          </p:cNvPr>
          <p:cNvCxnSpPr>
            <a:cxnSpLocks/>
          </p:cNvCxnSpPr>
          <p:nvPr/>
        </p:nvCxnSpPr>
        <p:spPr>
          <a:xfrm flipV="1">
            <a:off x="7305964" y="731520"/>
            <a:ext cx="1577724" cy="508147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B402F56-1B1E-4F05-8739-98AAFB534FD6}"/>
              </a:ext>
            </a:extLst>
          </p:cNvPr>
          <p:cNvSpPr/>
          <p:nvPr/>
        </p:nvSpPr>
        <p:spPr>
          <a:xfrm>
            <a:off x="7179964" y="1113667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70AC53-9C8D-4530-A177-036362E896C8}"/>
              </a:ext>
            </a:extLst>
          </p:cNvPr>
          <p:cNvCxnSpPr>
            <a:cxnSpLocks/>
          </p:cNvCxnSpPr>
          <p:nvPr/>
        </p:nvCxnSpPr>
        <p:spPr>
          <a:xfrm flipH="1">
            <a:off x="7065729" y="2228778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57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0092 C 0.02214 0.00417 0.01394 -0.00046 0.03503 0.01181 C 0.05651 0.02223 0.06367 0.03264 0.0763 0.04769 C 0.09479 0.07408 0.10521 0.08519 0.11966 0.1115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7" y="5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13607 -0.074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-37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966 0.11158 C 0.10729 0.0875 0.10729 0.08866 0.10039 0.07848 C 0.09532 0.06968 0.09857 0.07315 0.07878 0.05162 " pathEditMode="relative" rAng="0" ptsTypes="AAA">
                                      <p:cBhvr>
                                        <p:cTn id="1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4" y="-300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008 -0.07338 L 0.15377 -0.038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75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51" grpId="0" animBg="1"/>
      <p:bldP spid="5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4A26-CE8B-4CDB-AD77-C0A932E13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Climate interaction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EFDBDE-97C6-4652-B88E-BC81D3CB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BC57C-046D-4C3E-BD65-58DC22C0A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43CA8-9174-4F33-836B-C3148D82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50700E-250C-4622-8A10-2E3F5519DA3A}"/>
              </a:ext>
            </a:extLst>
          </p:cNvPr>
          <p:cNvCxnSpPr>
            <a:cxnSpLocks/>
          </p:cNvCxnSpPr>
          <p:nvPr/>
        </p:nvCxnSpPr>
        <p:spPr>
          <a:xfrm>
            <a:off x="3339102" y="1886642"/>
            <a:ext cx="552293" cy="32142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2B4C0D-AA66-4BCA-9F65-575838F818DA}"/>
              </a:ext>
            </a:extLst>
          </p:cNvPr>
          <p:cNvCxnSpPr>
            <a:cxnSpLocks/>
          </p:cNvCxnSpPr>
          <p:nvPr/>
        </p:nvCxnSpPr>
        <p:spPr>
          <a:xfrm>
            <a:off x="1535430" y="1432213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5C8BAB-A992-4CC9-A1FC-E2520F0C1FB4}"/>
              </a:ext>
            </a:extLst>
          </p:cNvPr>
          <p:cNvSpPr txBox="1"/>
          <p:nvPr/>
        </p:nvSpPr>
        <p:spPr>
          <a:xfrm rot="16200000">
            <a:off x="345376" y="2250728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B0084-90E9-4E6F-B5D8-F5FB8B1437DC}"/>
              </a:ext>
            </a:extLst>
          </p:cNvPr>
          <p:cNvSpPr txBox="1"/>
          <p:nvPr/>
        </p:nvSpPr>
        <p:spPr>
          <a:xfrm>
            <a:off x="2846643" y="3437299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FA2D1E-0941-49A2-8C7A-B468648E002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509523" y="3606576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2B12ED-5B6E-4BFB-9EEC-8759D42E16D9}"/>
              </a:ext>
            </a:extLst>
          </p:cNvPr>
          <p:cNvCxnSpPr>
            <a:cxnSpLocks/>
          </p:cNvCxnSpPr>
          <p:nvPr/>
        </p:nvCxnSpPr>
        <p:spPr>
          <a:xfrm>
            <a:off x="3419305" y="3606576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4AA861-8E62-4654-9A83-C059328580E8}"/>
              </a:ext>
            </a:extLst>
          </p:cNvPr>
          <p:cNvCxnSpPr>
            <a:cxnSpLocks/>
          </p:cNvCxnSpPr>
          <p:nvPr/>
        </p:nvCxnSpPr>
        <p:spPr>
          <a:xfrm flipV="1">
            <a:off x="1813214" y="1886643"/>
            <a:ext cx="1525888" cy="1069572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441AB8-B9F7-4FBB-AEB9-22DA6CE4343E}"/>
              </a:ext>
            </a:extLst>
          </p:cNvPr>
          <p:cNvCxnSpPr>
            <a:cxnSpLocks/>
          </p:cNvCxnSpPr>
          <p:nvPr/>
        </p:nvCxnSpPr>
        <p:spPr>
          <a:xfrm flipH="1">
            <a:off x="1521143" y="3383900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C86A8E-646E-4A20-A8D6-CAED06388F01}"/>
              </a:ext>
            </a:extLst>
          </p:cNvPr>
          <p:cNvCxnSpPr>
            <a:cxnSpLocks/>
          </p:cNvCxnSpPr>
          <p:nvPr/>
        </p:nvCxnSpPr>
        <p:spPr>
          <a:xfrm>
            <a:off x="3338781" y="5032489"/>
            <a:ext cx="552293" cy="32142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F6B269-54F6-4A39-8442-F1CB6C08E319}"/>
              </a:ext>
            </a:extLst>
          </p:cNvPr>
          <p:cNvCxnSpPr>
            <a:cxnSpLocks/>
          </p:cNvCxnSpPr>
          <p:nvPr/>
        </p:nvCxnSpPr>
        <p:spPr>
          <a:xfrm>
            <a:off x="1535430" y="4003516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22610A-E9B6-4126-AB63-DCD0862AD126}"/>
              </a:ext>
            </a:extLst>
          </p:cNvPr>
          <p:cNvSpPr txBox="1"/>
          <p:nvPr/>
        </p:nvSpPr>
        <p:spPr>
          <a:xfrm rot="16200000">
            <a:off x="345376" y="4822031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8B499-000A-4FAC-B3A2-65D1419FAED0}"/>
              </a:ext>
            </a:extLst>
          </p:cNvPr>
          <p:cNvSpPr txBox="1"/>
          <p:nvPr/>
        </p:nvSpPr>
        <p:spPr>
          <a:xfrm>
            <a:off x="2846643" y="6008602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B253FD-ECA0-4DA4-8FEC-CAA5DD741E3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509523" y="6177879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8BF32-79FB-4A9D-BB3B-A67DA52FC689}"/>
              </a:ext>
            </a:extLst>
          </p:cNvPr>
          <p:cNvCxnSpPr>
            <a:cxnSpLocks/>
          </p:cNvCxnSpPr>
          <p:nvPr/>
        </p:nvCxnSpPr>
        <p:spPr>
          <a:xfrm>
            <a:off x="3419305" y="6177879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75FAB9-8DB7-4E2F-94FA-30B7B96EB012}"/>
              </a:ext>
            </a:extLst>
          </p:cNvPr>
          <p:cNvCxnSpPr>
            <a:cxnSpLocks/>
          </p:cNvCxnSpPr>
          <p:nvPr/>
        </p:nvCxnSpPr>
        <p:spPr>
          <a:xfrm>
            <a:off x="1925174" y="4604804"/>
            <a:ext cx="1413607" cy="42768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F0AA9-CFCB-46BC-B080-69812B0A7A5C}"/>
              </a:ext>
            </a:extLst>
          </p:cNvPr>
          <p:cNvCxnSpPr>
            <a:cxnSpLocks/>
          </p:cNvCxnSpPr>
          <p:nvPr/>
        </p:nvCxnSpPr>
        <p:spPr>
          <a:xfrm flipH="1">
            <a:off x="1521143" y="5955203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798B5B4-CE4D-4B50-B296-D5587E586922}"/>
              </a:ext>
            </a:extLst>
          </p:cNvPr>
          <p:cNvCxnSpPr>
            <a:cxnSpLocks/>
          </p:cNvCxnSpPr>
          <p:nvPr/>
        </p:nvCxnSpPr>
        <p:spPr>
          <a:xfrm flipV="1">
            <a:off x="9500315" y="1565218"/>
            <a:ext cx="277783" cy="32142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31D17F1-5BFD-4221-87CA-138152AF1BE7}"/>
              </a:ext>
            </a:extLst>
          </p:cNvPr>
          <p:cNvCxnSpPr>
            <a:cxnSpLocks/>
          </p:cNvCxnSpPr>
          <p:nvPr/>
        </p:nvCxnSpPr>
        <p:spPr>
          <a:xfrm>
            <a:off x="7696643" y="1432213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E5F9F1-40ED-4424-8C45-044C3EBD4674}"/>
              </a:ext>
            </a:extLst>
          </p:cNvPr>
          <p:cNvSpPr txBox="1"/>
          <p:nvPr/>
        </p:nvSpPr>
        <p:spPr>
          <a:xfrm rot="16200000">
            <a:off x="6506589" y="2250728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25F0A8-0CEA-426A-AE36-52012BDDBBAE}"/>
              </a:ext>
            </a:extLst>
          </p:cNvPr>
          <p:cNvSpPr txBox="1"/>
          <p:nvPr/>
        </p:nvSpPr>
        <p:spPr>
          <a:xfrm>
            <a:off x="9007856" y="3437299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4FC9ED-15A6-4C61-9966-667C82F663C9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8670736" y="3606576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6661D4-75E2-4CAE-B36D-B39EFAA24F03}"/>
              </a:ext>
            </a:extLst>
          </p:cNvPr>
          <p:cNvCxnSpPr>
            <a:cxnSpLocks/>
          </p:cNvCxnSpPr>
          <p:nvPr/>
        </p:nvCxnSpPr>
        <p:spPr>
          <a:xfrm>
            <a:off x="9580518" y="3606576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8D581D-0146-4D02-9F95-0F18AD62FABD}"/>
              </a:ext>
            </a:extLst>
          </p:cNvPr>
          <p:cNvCxnSpPr>
            <a:cxnSpLocks/>
          </p:cNvCxnSpPr>
          <p:nvPr/>
        </p:nvCxnSpPr>
        <p:spPr>
          <a:xfrm flipV="1">
            <a:off x="7974427" y="1886643"/>
            <a:ext cx="1525888" cy="1069572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64F289-9BF4-41B1-997A-903A6FA3558D}"/>
              </a:ext>
            </a:extLst>
          </p:cNvPr>
          <p:cNvCxnSpPr>
            <a:cxnSpLocks/>
          </p:cNvCxnSpPr>
          <p:nvPr/>
        </p:nvCxnSpPr>
        <p:spPr>
          <a:xfrm flipH="1">
            <a:off x="7682356" y="3383900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3BEA59-9D4B-4576-8895-3B9C95A8DF61}"/>
              </a:ext>
            </a:extLst>
          </p:cNvPr>
          <p:cNvCxnSpPr>
            <a:cxnSpLocks/>
          </p:cNvCxnSpPr>
          <p:nvPr/>
        </p:nvCxnSpPr>
        <p:spPr>
          <a:xfrm>
            <a:off x="7696643" y="4003516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AAE3EE0-DC27-4BBF-9AB0-1D76EEDCEE37}"/>
              </a:ext>
            </a:extLst>
          </p:cNvPr>
          <p:cNvSpPr txBox="1"/>
          <p:nvPr/>
        </p:nvSpPr>
        <p:spPr>
          <a:xfrm rot="16200000">
            <a:off x="6506589" y="4822031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821AFE-05C6-4B8A-A448-E1331FA4026F}"/>
              </a:ext>
            </a:extLst>
          </p:cNvPr>
          <p:cNvSpPr txBox="1"/>
          <p:nvPr/>
        </p:nvSpPr>
        <p:spPr>
          <a:xfrm>
            <a:off x="9007856" y="6008602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288258-9FAB-4485-B827-AE46EDE8122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8670736" y="6177879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6D6CDA-D486-4A7B-B10E-9A54C0791436}"/>
              </a:ext>
            </a:extLst>
          </p:cNvPr>
          <p:cNvCxnSpPr>
            <a:cxnSpLocks/>
          </p:cNvCxnSpPr>
          <p:nvPr/>
        </p:nvCxnSpPr>
        <p:spPr>
          <a:xfrm>
            <a:off x="9580518" y="6177879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C4CF130-8CB6-4A80-BEDA-18EBEAC8C77E}"/>
              </a:ext>
            </a:extLst>
          </p:cNvPr>
          <p:cNvCxnSpPr>
            <a:cxnSpLocks/>
          </p:cNvCxnSpPr>
          <p:nvPr/>
        </p:nvCxnSpPr>
        <p:spPr>
          <a:xfrm>
            <a:off x="8086387" y="4604804"/>
            <a:ext cx="1413607" cy="42768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078378-665A-446D-8D74-3FCEA51058CA}"/>
              </a:ext>
            </a:extLst>
          </p:cNvPr>
          <p:cNvCxnSpPr>
            <a:cxnSpLocks/>
          </p:cNvCxnSpPr>
          <p:nvPr/>
        </p:nvCxnSpPr>
        <p:spPr>
          <a:xfrm flipH="1">
            <a:off x="7682356" y="5955203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07B75A-E11F-47EA-9818-159681B21D9F}"/>
              </a:ext>
            </a:extLst>
          </p:cNvPr>
          <p:cNvCxnSpPr>
            <a:cxnSpLocks/>
          </p:cNvCxnSpPr>
          <p:nvPr/>
        </p:nvCxnSpPr>
        <p:spPr>
          <a:xfrm flipV="1">
            <a:off x="9499993" y="4711065"/>
            <a:ext cx="277783" cy="32142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46C9AC6-8024-44D4-B31E-4B8D09865A62}"/>
              </a:ext>
            </a:extLst>
          </p:cNvPr>
          <p:cNvCxnSpPr/>
          <p:nvPr/>
        </p:nvCxnSpPr>
        <p:spPr>
          <a:xfrm flipH="1">
            <a:off x="5017943" y="350982"/>
            <a:ext cx="1782618" cy="6028335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864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17" grpId="0"/>
      <p:bldP spid="24" grpId="0"/>
      <p:bldP spid="25" grpId="0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F2CE-923B-421B-B7F6-9176C33D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BA033C-8EA7-4B05-9967-DDC04535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2A5A8-3084-4FB5-B09D-EC976CD9B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77A522-A23B-420E-87C7-55BE30E4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BD0FA-AFC1-4813-B5B5-C660F5D91096}"/>
              </a:ext>
            </a:extLst>
          </p:cNvPr>
          <p:cNvSpPr txBox="1"/>
          <p:nvPr/>
        </p:nvSpPr>
        <p:spPr>
          <a:xfrm rot="16200000">
            <a:off x="-232103" y="1901171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44116AC-FCA4-47E0-B482-8D6B8663E18D}"/>
              </a:ext>
            </a:extLst>
          </p:cNvPr>
          <p:cNvSpPr/>
          <p:nvPr/>
        </p:nvSpPr>
        <p:spPr>
          <a:xfrm>
            <a:off x="885826" y="1235010"/>
            <a:ext cx="10560844" cy="1420293"/>
          </a:xfrm>
          <a:custGeom>
            <a:avLst/>
            <a:gdLst>
              <a:gd name="connsiteX0" fmla="*/ 0 w 8458330"/>
              <a:gd name="connsiteY0" fmla="*/ 1096144 h 1408297"/>
              <a:gd name="connsiteX1" fmla="*/ 428625 w 8458330"/>
              <a:gd name="connsiteY1" fmla="*/ 715144 h 1408297"/>
              <a:gd name="connsiteX2" fmla="*/ 990600 w 8458330"/>
              <a:gd name="connsiteY2" fmla="*/ 762769 h 1408297"/>
              <a:gd name="connsiteX3" fmla="*/ 1247775 w 8458330"/>
              <a:gd name="connsiteY3" fmla="*/ 534169 h 1408297"/>
              <a:gd name="connsiteX4" fmla="*/ 1428750 w 8458330"/>
              <a:gd name="connsiteY4" fmla="*/ 381769 h 1408297"/>
              <a:gd name="connsiteX5" fmla="*/ 1752600 w 8458330"/>
              <a:gd name="connsiteY5" fmla="*/ 591319 h 1408297"/>
              <a:gd name="connsiteX6" fmla="*/ 2019300 w 8458330"/>
              <a:gd name="connsiteY6" fmla="*/ 972319 h 1408297"/>
              <a:gd name="connsiteX7" fmla="*/ 2247900 w 8458330"/>
              <a:gd name="connsiteY7" fmla="*/ 1305694 h 1408297"/>
              <a:gd name="connsiteX8" fmla="*/ 2581275 w 8458330"/>
              <a:gd name="connsiteY8" fmla="*/ 1400944 h 1408297"/>
              <a:gd name="connsiteX9" fmla="*/ 2905125 w 8458330"/>
              <a:gd name="connsiteY9" fmla="*/ 1143769 h 1408297"/>
              <a:gd name="connsiteX10" fmla="*/ 3152775 w 8458330"/>
              <a:gd name="connsiteY10" fmla="*/ 743719 h 1408297"/>
              <a:gd name="connsiteX11" fmla="*/ 3419475 w 8458330"/>
              <a:gd name="connsiteY11" fmla="*/ 696094 h 1408297"/>
              <a:gd name="connsiteX12" fmla="*/ 3600450 w 8458330"/>
              <a:gd name="connsiteY12" fmla="*/ 457969 h 1408297"/>
              <a:gd name="connsiteX13" fmla="*/ 3638550 w 8458330"/>
              <a:gd name="connsiteY13" fmla="*/ 115069 h 1408297"/>
              <a:gd name="connsiteX14" fmla="*/ 3924300 w 8458330"/>
              <a:gd name="connsiteY14" fmla="*/ 10294 h 1408297"/>
              <a:gd name="connsiteX15" fmla="*/ 4200525 w 8458330"/>
              <a:gd name="connsiteY15" fmla="*/ 334144 h 1408297"/>
              <a:gd name="connsiteX16" fmla="*/ 4429125 w 8458330"/>
              <a:gd name="connsiteY16" fmla="*/ 743719 h 1408297"/>
              <a:gd name="connsiteX17" fmla="*/ 4724400 w 8458330"/>
              <a:gd name="connsiteY17" fmla="*/ 886594 h 1408297"/>
              <a:gd name="connsiteX18" fmla="*/ 5181600 w 8458330"/>
              <a:gd name="connsiteY18" fmla="*/ 734194 h 1408297"/>
              <a:gd name="connsiteX19" fmla="*/ 5638800 w 8458330"/>
              <a:gd name="connsiteY19" fmla="*/ 838969 h 1408297"/>
              <a:gd name="connsiteX20" fmla="*/ 5886450 w 8458330"/>
              <a:gd name="connsiteY20" fmla="*/ 1077094 h 1408297"/>
              <a:gd name="connsiteX21" fmla="*/ 6267450 w 8458330"/>
              <a:gd name="connsiteY21" fmla="*/ 1267594 h 1408297"/>
              <a:gd name="connsiteX22" fmla="*/ 6886575 w 8458330"/>
              <a:gd name="connsiteY22" fmla="*/ 1029469 h 1408297"/>
              <a:gd name="connsiteX23" fmla="*/ 7439025 w 8458330"/>
              <a:gd name="connsiteY23" fmla="*/ 1038994 h 1408297"/>
              <a:gd name="connsiteX24" fmla="*/ 7762875 w 8458330"/>
              <a:gd name="connsiteY24" fmla="*/ 1134244 h 1408297"/>
              <a:gd name="connsiteX25" fmla="*/ 8343900 w 8458330"/>
              <a:gd name="connsiteY25" fmla="*/ 943744 h 1408297"/>
              <a:gd name="connsiteX26" fmla="*/ 8458200 w 8458330"/>
              <a:gd name="connsiteY26" fmla="*/ 858019 h 1408297"/>
              <a:gd name="connsiteX0" fmla="*/ 0 w 8458330"/>
              <a:gd name="connsiteY0" fmla="*/ 1099710 h 1411863"/>
              <a:gd name="connsiteX1" fmla="*/ 428625 w 8458330"/>
              <a:gd name="connsiteY1" fmla="*/ 718710 h 1411863"/>
              <a:gd name="connsiteX2" fmla="*/ 990600 w 8458330"/>
              <a:gd name="connsiteY2" fmla="*/ 766335 h 1411863"/>
              <a:gd name="connsiteX3" fmla="*/ 1247775 w 8458330"/>
              <a:gd name="connsiteY3" fmla="*/ 537735 h 1411863"/>
              <a:gd name="connsiteX4" fmla="*/ 1428750 w 8458330"/>
              <a:gd name="connsiteY4" fmla="*/ 385335 h 1411863"/>
              <a:gd name="connsiteX5" fmla="*/ 1752600 w 8458330"/>
              <a:gd name="connsiteY5" fmla="*/ 594885 h 1411863"/>
              <a:gd name="connsiteX6" fmla="*/ 2019300 w 8458330"/>
              <a:gd name="connsiteY6" fmla="*/ 975885 h 1411863"/>
              <a:gd name="connsiteX7" fmla="*/ 2247900 w 8458330"/>
              <a:gd name="connsiteY7" fmla="*/ 1309260 h 1411863"/>
              <a:gd name="connsiteX8" fmla="*/ 2581275 w 8458330"/>
              <a:gd name="connsiteY8" fmla="*/ 1404510 h 1411863"/>
              <a:gd name="connsiteX9" fmla="*/ 2905125 w 8458330"/>
              <a:gd name="connsiteY9" fmla="*/ 1147335 h 1411863"/>
              <a:gd name="connsiteX10" fmla="*/ 3152775 w 8458330"/>
              <a:gd name="connsiteY10" fmla="*/ 747285 h 1411863"/>
              <a:gd name="connsiteX11" fmla="*/ 3419475 w 8458330"/>
              <a:gd name="connsiteY11" fmla="*/ 699660 h 1411863"/>
              <a:gd name="connsiteX12" fmla="*/ 3600450 w 8458330"/>
              <a:gd name="connsiteY12" fmla="*/ 461535 h 1411863"/>
              <a:gd name="connsiteX13" fmla="*/ 3705225 w 8458330"/>
              <a:gd name="connsiteY13" fmla="*/ 99585 h 1411863"/>
              <a:gd name="connsiteX14" fmla="*/ 3924300 w 8458330"/>
              <a:gd name="connsiteY14" fmla="*/ 13860 h 1411863"/>
              <a:gd name="connsiteX15" fmla="*/ 4200525 w 8458330"/>
              <a:gd name="connsiteY15" fmla="*/ 337710 h 1411863"/>
              <a:gd name="connsiteX16" fmla="*/ 4429125 w 8458330"/>
              <a:gd name="connsiteY16" fmla="*/ 747285 h 1411863"/>
              <a:gd name="connsiteX17" fmla="*/ 4724400 w 8458330"/>
              <a:gd name="connsiteY17" fmla="*/ 890160 h 1411863"/>
              <a:gd name="connsiteX18" fmla="*/ 5181600 w 8458330"/>
              <a:gd name="connsiteY18" fmla="*/ 737760 h 1411863"/>
              <a:gd name="connsiteX19" fmla="*/ 5638800 w 8458330"/>
              <a:gd name="connsiteY19" fmla="*/ 842535 h 1411863"/>
              <a:gd name="connsiteX20" fmla="*/ 5886450 w 8458330"/>
              <a:gd name="connsiteY20" fmla="*/ 1080660 h 1411863"/>
              <a:gd name="connsiteX21" fmla="*/ 6267450 w 8458330"/>
              <a:gd name="connsiteY21" fmla="*/ 1271160 h 1411863"/>
              <a:gd name="connsiteX22" fmla="*/ 6886575 w 8458330"/>
              <a:gd name="connsiteY22" fmla="*/ 1033035 h 1411863"/>
              <a:gd name="connsiteX23" fmla="*/ 7439025 w 8458330"/>
              <a:gd name="connsiteY23" fmla="*/ 1042560 h 1411863"/>
              <a:gd name="connsiteX24" fmla="*/ 7762875 w 8458330"/>
              <a:gd name="connsiteY24" fmla="*/ 1137810 h 1411863"/>
              <a:gd name="connsiteX25" fmla="*/ 8343900 w 8458330"/>
              <a:gd name="connsiteY25" fmla="*/ 947310 h 1411863"/>
              <a:gd name="connsiteX26" fmla="*/ 8458200 w 8458330"/>
              <a:gd name="connsiteY26" fmla="*/ 861585 h 1411863"/>
              <a:gd name="connsiteX0" fmla="*/ 0 w 8458330"/>
              <a:gd name="connsiteY0" fmla="*/ 1108140 h 1420293"/>
              <a:gd name="connsiteX1" fmla="*/ 428625 w 8458330"/>
              <a:gd name="connsiteY1" fmla="*/ 727140 h 1420293"/>
              <a:gd name="connsiteX2" fmla="*/ 990600 w 8458330"/>
              <a:gd name="connsiteY2" fmla="*/ 774765 h 1420293"/>
              <a:gd name="connsiteX3" fmla="*/ 1247775 w 8458330"/>
              <a:gd name="connsiteY3" fmla="*/ 546165 h 1420293"/>
              <a:gd name="connsiteX4" fmla="*/ 1428750 w 8458330"/>
              <a:gd name="connsiteY4" fmla="*/ 393765 h 1420293"/>
              <a:gd name="connsiteX5" fmla="*/ 1752600 w 8458330"/>
              <a:gd name="connsiteY5" fmla="*/ 603315 h 1420293"/>
              <a:gd name="connsiteX6" fmla="*/ 2019300 w 8458330"/>
              <a:gd name="connsiteY6" fmla="*/ 984315 h 1420293"/>
              <a:gd name="connsiteX7" fmla="*/ 2247900 w 8458330"/>
              <a:gd name="connsiteY7" fmla="*/ 1317690 h 1420293"/>
              <a:gd name="connsiteX8" fmla="*/ 2581275 w 8458330"/>
              <a:gd name="connsiteY8" fmla="*/ 1412940 h 1420293"/>
              <a:gd name="connsiteX9" fmla="*/ 2905125 w 8458330"/>
              <a:gd name="connsiteY9" fmla="*/ 1155765 h 1420293"/>
              <a:gd name="connsiteX10" fmla="*/ 3152775 w 8458330"/>
              <a:gd name="connsiteY10" fmla="*/ 755715 h 1420293"/>
              <a:gd name="connsiteX11" fmla="*/ 3419475 w 8458330"/>
              <a:gd name="connsiteY11" fmla="*/ 708090 h 1420293"/>
              <a:gd name="connsiteX12" fmla="*/ 3600450 w 8458330"/>
              <a:gd name="connsiteY12" fmla="*/ 469965 h 1420293"/>
              <a:gd name="connsiteX13" fmla="*/ 3705225 w 8458330"/>
              <a:gd name="connsiteY13" fmla="*/ 108015 h 1420293"/>
              <a:gd name="connsiteX14" fmla="*/ 3990975 w 8458330"/>
              <a:gd name="connsiteY14" fmla="*/ 12765 h 1420293"/>
              <a:gd name="connsiteX15" fmla="*/ 4200525 w 8458330"/>
              <a:gd name="connsiteY15" fmla="*/ 346140 h 1420293"/>
              <a:gd name="connsiteX16" fmla="*/ 4429125 w 8458330"/>
              <a:gd name="connsiteY16" fmla="*/ 755715 h 1420293"/>
              <a:gd name="connsiteX17" fmla="*/ 4724400 w 8458330"/>
              <a:gd name="connsiteY17" fmla="*/ 898590 h 1420293"/>
              <a:gd name="connsiteX18" fmla="*/ 5181600 w 8458330"/>
              <a:gd name="connsiteY18" fmla="*/ 746190 h 1420293"/>
              <a:gd name="connsiteX19" fmla="*/ 5638800 w 8458330"/>
              <a:gd name="connsiteY19" fmla="*/ 850965 h 1420293"/>
              <a:gd name="connsiteX20" fmla="*/ 5886450 w 8458330"/>
              <a:gd name="connsiteY20" fmla="*/ 1089090 h 1420293"/>
              <a:gd name="connsiteX21" fmla="*/ 6267450 w 8458330"/>
              <a:gd name="connsiteY21" fmla="*/ 1279590 h 1420293"/>
              <a:gd name="connsiteX22" fmla="*/ 6886575 w 8458330"/>
              <a:gd name="connsiteY22" fmla="*/ 1041465 h 1420293"/>
              <a:gd name="connsiteX23" fmla="*/ 7439025 w 8458330"/>
              <a:gd name="connsiteY23" fmla="*/ 1050990 h 1420293"/>
              <a:gd name="connsiteX24" fmla="*/ 7762875 w 8458330"/>
              <a:gd name="connsiteY24" fmla="*/ 1146240 h 1420293"/>
              <a:gd name="connsiteX25" fmla="*/ 8343900 w 8458330"/>
              <a:gd name="connsiteY25" fmla="*/ 955740 h 1420293"/>
              <a:gd name="connsiteX26" fmla="*/ 8458200 w 8458330"/>
              <a:gd name="connsiteY26" fmla="*/ 870015 h 1420293"/>
              <a:gd name="connsiteX0" fmla="*/ 0 w 8458330"/>
              <a:gd name="connsiteY0" fmla="*/ 1108140 h 1420293"/>
              <a:gd name="connsiteX1" fmla="*/ 428625 w 8458330"/>
              <a:gd name="connsiteY1" fmla="*/ 727140 h 1420293"/>
              <a:gd name="connsiteX2" fmla="*/ 990600 w 8458330"/>
              <a:gd name="connsiteY2" fmla="*/ 774765 h 1420293"/>
              <a:gd name="connsiteX3" fmla="*/ 1247775 w 8458330"/>
              <a:gd name="connsiteY3" fmla="*/ 546165 h 1420293"/>
              <a:gd name="connsiteX4" fmla="*/ 1428750 w 8458330"/>
              <a:gd name="connsiteY4" fmla="*/ 393765 h 1420293"/>
              <a:gd name="connsiteX5" fmla="*/ 1752600 w 8458330"/>
              <a:gd name="connsiteY5" fmla="*/ 603315 h 1420293"/>
              <a:gd name="connsiteX6" fmla="*/ 2019300 w 8458330"/>
              <a:gd name="connsiteY6" fmla="*/ 984315 h 1420293"/>
              <a:gd name="connsiteX7" fmla="*/ 2247900 w 8458330"/>
              <a:gd name="connsiteY7" fmla="*/ 1317690 h 1420293"/>
              <a:gd name="connsiteX8" fmla="*/ 2581275 w 8458330"/>
              <a:gd name="connsiteY8" fmla="*/ 1412940 h 1420293"/>
              <a:gd name="connsiteX9" fmla="*/ 2905125 w 8458330"/>
              <a:gd name="connsiteY9" fmla="*/ 1155765 h 1420293"/>
              <a:gd name="connsiteX10" fmla="*/ 3152775 w 8458330"/>
              <a:gd name="connsiteY10" fmla="*/ 755715 h 1420293"/>
              <a:gd name="connsiteX11" fmla="*/ 3419475 w 8458330"/>
              <a:gd name="connsiteY11" fmla="*/ 708090 h 1420293"/>
              <a:gd name="connsiteX12" fmla="*/ 3600450 w 8458330"/>
              <a:gd name="connsiteY12" fmla="*/ 469965 h 1420293"/>
              <a:gd name="connsiteX13" fmla="*/ 3743325 w 8458330"/>
              <a:gd name="connsiteY13" fmla="*/ 108015 h 1420293"/>
              <a:gd name="connsiteX14" fmla="*/ 3990975 w 8458330"/>
              <a:gd name="connsiteY14" fmla="*/ 12765 h 1420293"/>
              <a:gd name="connsiteX15" fmla="*/ 4200525 w 8458330"/>
              <a:gd name="connsiteY15" fmla="*/ 346140 h 1420293"/>
              <a:gd name="connsiteX16" fmla="*/ 4429125 w 8458330"/>
              <a:gd name="connsiteY16" fmla="*/ 755715 h 1420293"/>
              <a:gd name="connsiteX17" fmla="*/ 4724400 w 8458330"/>
              <a:gd name="connsiteY17" fmla="*/ 898590 h 1420293"/>
              <a:gd name="connsiteX18" fmla="*/ 5181600 w 8458330"/>
              <a:gd name="connsiteY18" fmla="*/ 746190 h 1420293"/>
              <a:gd name="connsiteX19" fmla="*/ 5638800 w 8458330"/>
              <a:gd name="connsiteY19" fmla="*/ 850965 h 1420293"/>
              <a:gd name="connsiteX20" fmla="*/ 5886450 w 8458330"/>
              <a:gd name="connsiteY20" fmla="*/ 1089090 h 1420293"/>
              <a:gd name="connsiteX21" fmla="*/ 6267450 w 8458330"/>
              <a:gd name="connsiteY21" fmla="*/ 1279590 h 1420293"/>
              <a:gd name="connsiteX22" fmla="*/ 6886575 w 8458330"/>
              <a:gd name="connsiteY22" fmla="*/ 1041465 h 1420293"/>
              <a:gd name="connsiteX23" fmla="*/ 7439025 w 8458330"/>
              <a:gd name="connsiteY23" fmla="*/ 1050990 h 1420293"/>
              <a:gd name="connsiteX24" fmla="*/ 7762875 w 8458330"/>
              <a:gd name="connsiteY24" fmla="*/ 1146240 h 1420293"/>
              <a:gd name="connsiteX25" fmla="*/ 8343900 w 8458330"/>
              <a:gd name="connsiteY25" fmla="*/ 955740 h 1420293"/>
              <a:gd name="connsiteX26" fmla="*/ 8458200 w 8458330"/>
              <a:gd name="connsiteY26" fmla="*/ 870015 h 1420293"/>
              <a:gd name="connsiteX0" fmla="*/ 0 w 8477278"/>
              <a:gd name="connsiteY0" fmla="*/ 1108140 h 1420293"/>
              <a:gd name="connsiteX1" fmla="*/ 428625 w 8477278"/>
              <a:gd name="connsiteY1" fmla="*/ 727140 h 1420293"/>
              <a:gd name="connsiteX2" fmla="*/ 990600 w 8477278"/>
              <a:gd name="connsiteY2" fmla="*/ 774765 h 1420293"/>
              <a:gd name="connsiteX3" fmla="*/ 1247775 w 8477278"/>
              <a:gd name="connsiteY3" fmla="*/ 546165 h 1420293"/>
              <a:gd name="connsiteX4" fmla="*/ 1428750 w 8477278"/>
              <a:gd name="connsiteY4" fmla="*/ 393765 h 1420293"/>
              <a:gd name="connsiteX5" fmla="*/ 1752600 w 8477278"/>
              <a:gd name="connsiteY5" fmla="*/ 603315 h 1420293"/>
              <a:gd name="connsiteX6" fmla="*/ 2019300 w 8477278"/>
              <a:gd name="connsiteY6" fmla="*/ 984315 h 1420293"/>
              <a:gd name="connsiteX7" fmla="*/ 2247900 w 8477278"/>
              <a:gd name="connsiteY7" fmla="*/ 1317690 h 1420293"/>
              <a:gd name="connsiteX8" fmla="*/ 2581275 w 8477278"/>
              <a:gd name="connsiteY8" fmla="*/ 1412940 h 1420293"/>
              <a:gd name="connsiteX9" fmla="*/ 2905125 w 8477278"/>
              <a:gd name="connsiteY9" fmla="*/ 1155765 h 1420293"/>
              <a:gd name="connsiteX10" fmla="*/ 3152775 w 8477278"/>
              <a:gd name="connsiteY10" fmla="*/ 755715 h 1420293"/>
              <a:gd name="connsiteX11" fmla="*/ 3419475 w 8477278"/>
              <a:gd name="connsiteY11" fmla="*/ 708090 h 1420293"/>
              <a:gd name="connsiteX12" fmla="*/ 3600450 w 8477278"/>
              <a:gd name="connsiteY12" fmla="*/ 469965 h 1420293"/>
              <a:gd name="connsiteX13" fmla="*/ 3743325 w 8477278"/>
              <a:gd name="connsiteY13" fmla="*/ 108015 h 1420293"/>
              <a:gd name="connsiteX14" fmla="*/ 3990975 w 8477278"/>
              <a:gd name="connsiteY14" fmla="*/ 12765 h 1420293"/>
              <a:gd name="connsiteX15" fmla="*/ 4200525 w 8477278"/>
              <a:gd name="connsiteY15" fmla="*/ 346140 h 1420293"/>
              <a:gd name="connsiteX16" fmla="*/ 4429125 w 8477278"/>
              <a:gd name="connsiteY16" fmla="*/ 755715 h 1420293"/>
              <a:gd name="connsiteX17" fmla="*/ 4724400 w 8477278"/>
              <a:gd name="connsiteY17" fmla="*/ 898590 h 1420293"/>
              <a:gd name="connsiteX18" fmla="*/ 5181600 w 8477278"/>
              <a:gd name="connsiteY18" fmla="*/ 746190 h 1420293"/>
              <a:gd name="connsiteX19" fmla="*/ 5638800 w 8477278"/>
              <a:gd name="connsiteY19" fmla="*/ 850965 h 1420293"/>
              <a:gd name="connsiteX20" fmla="*/ 5886450 w 8477278"/>
              <a:gd name="connsiteY20" fmla="*/ 1089090 h 1420293"/>
              <a:gd name="connsiteX21" fmla="*/ 6267450 w 8477278"/>
              <a:gd name="connsiteY21" fmla="*/ 1279590 h 1420293"/>
              <a:gd name="connsiteX22" fmla="*/ 6886575 w 8477278"/>
              <a:gd name="connsiteY22" fmla="*/ 1041465 h 1420293"/>
              <a:gd name="connsiteX23" fmla="*/ 7439025 w 8477278"/>
              <a:gd name="connsiteY23" fmla="*/ 1050990 h 1420293"/>
              <a:gd name="connsiteX24" fmla="*/ 7762875 w 8477278"/>
              <a:gd name="connsiteY24" fmla="*/ 1146240 h 1420293"/>
              <a:gd name="connsiteX25" fmla="*/ 8343900 w 8477278"/>
              <a:gd name="connsiteY25" fmla="*/ 955740 h 1420293"/>
              <a:gd name="connsiteX26" fmla="*/ 8477250 w 8477278"/>
              <a:gd name="connsiteY26" fmla="*/ 836677 h 1420293"/>
              <a:gd name="connsiteX0" fmla="*/ 0 w 8477250"/>
              <a:gd name="connsiteY0" fmla="*/ 1108140 h 1420293"/>
              <a:gd name="connsiteX1" fmla="*/ 428625 w 8477250"/>
              <a:gd name="connsiteY1" fmla="*/ 727140 h 1420293"/>
              <a:gd name="connsiteX2" fmla="*/ 990600 w 8477250"/>
              <a:gd name="connsiteY2" fmla="*/ 774765 h 1420293"/>
              <a:gd name="connsiteX3" fmla="*/ 1247775 w 8477250"/>
              <a:gd name="connsiteY3" fmla="*/ 546165 h 1420293"/>
              <a:gd name="connsiteX4" fmla="*/ 1428750 w 8477250"/>
              <a:gd name="connsiteY4" fmla="*/ 393765 h 1420293"/>
              <a:gd name="connsiteX5" fmla="*/ 1752600 w 8477250"/>
              <a:gd name="connsiteY5" fmla="*/ 603315 h 1420293"/>
              <a:gd name="connsiteX6" fmla="*/ 2019300 w 8477250"/>
              <a:gd name="connsiteY6" fmla="*/ 984315 h 1420293"/>
              <a:gd name="connsiteX7" fmla="*/ 2247900 w 8477250"/>
              <a:gd name="connsiteY7" fmla="*/ 1317690 h 1420293"/>
              <a:gd name="connsiteX8" fmla="*/ 2581275 w 8477250"/>
              <a:gd name="connsiteY8" fmla="*/ 1412940 h 1420293"/>
              <a:gd name="connsiteX9" fmla="*/ 2905125 w 8477250"/>
              <a:gd name="connsiteY9" fmla="*/ 1155765 h 1420293"/>
              <a:gd name="connsiteX10" fmla="*/ 3152775 w 8477250"/>
              <a:gd name="connsiteY10" fmla="*/ 755715 h 1420293"/>
              <a:gd name="connsiteX11" fmla="*/ 3419475 w 8477250"/>
              <a:gd name="connsiteY11" fmla="*/ 708090 h 1420293"/>
              <a:gd name="connsiteX12" fmla="*/ 3600450 w 8477250"/>
              <a:gd name="connsiteY12" fmla="*/ 469965 h 1420293"/>
              <a:gd name="connsiteX13" fmla="*/ 3743325 w 8477250"/>
              <a:gd name="connsiteY13" fmla="*/ 108015 h 1420293"/>
              <a:gd name="connsiteX14" fmla="*/ 3990975 w 8477250"/>
              <a:gd name="connsiteY14" fmla="*/ 12765 h 1420293"/>
              <a:gd name="connsiteX15" fmla="*/ 4200525 w 8477250"/>
              <a:gd name="connsiteY15" fmla="*/ 346140 h 1420293"/>
              <a:gd name="connsiteX16" fmla="*/ 4429125 w 8477250"/>
              <a:gd name="connsiteY16" fmla="*/ 755715 h 1420293"/>
              <a:gd name="connsiteX17" fmla="*/ 4724400 w 8477250"/>
              <a:gd name="connsiteY17" fmla="*/ 898590 h 1420293"/>
              <a:gd name="connsiteX18" fmla="*/ 5181600 w 8477250"/>
              <a:gd name="connsiteY18" fmla="*/ 746190 h 1420293"/>
              <a:gd name="connsiteX19" fmla="*/ 5638800 w 8477250"/>
              <a:gd name="connsiteY19" fmla="*/ 850965 h 1420293"/>
              <a:gd name="connsiteX20" fmla="*/ 5886450 w 8477250"/>
              <a:gd name="connsiteY20" fmla="*/ 1089090 h 1420293"/>
              <a:gd name="connsiteX21" fmla="*/ 6267450 w 8477250"/>
              <a:gd name="connsiteY21" fmla="*/ 1279590 h 1420293"/>
              <a:gd name="connsiteX22" fmla="*/ 6886575 w 8477250"/>
              <a:gd name="connsiteY22" fmla="*/ 1041465 h 1420293"/>
              <a:gd name="connsiteX23" fmla="*/ 7439025 w 8477250"/>
              <a:gd name="connsiteY23" fmla="*/ 1050990 h 1420293"/>
              <a:gd name="connsiteX24" fmla="*/ 7762875 w 8477250"/>
              <a:gd name="connsiteY24" fmla="*/ 1146240 h 1420293"/>
              <a:gd name="connsiteX25" fmla="*/ 8343900 w 8477250"/>
              <a:gd name="connsiteY25" fmla="*/ 955740 h 1420293"/>
              <a:gd name="connsiteX26" fmla="*/ 8391525 w 8477250"/>
              <a:gd name="connsiteY26" fmla="*/ 934309 h 1420293"/>
              <a:gd name="connsiteX27" fmla="*/ 8477250 w 8477250"/>
              <a:gd name="connsiteY27" fmla="*/ 836677 h 1420293"/>
              <a:gd name="connsiteX0" fmla="*/ 0 w 8477250"/>
              <a:gd name="connsiteY0" fmla="*/ 1108140 h 1420293"/>
              <a:gd name="connsiteX1" fmla="*/ 428625 w 8477250"/>
              <a:gd name="connsiteY1" fmla="*/ 727140 h 1420293"/>
              <a:gd name="connsiteX2" fmla="*/ 990600 w 8477250"/>
              <a:gd name="connsiteY2" fmla="*/ 774765 h 1420293"/>
              <a:gd name="connsiteX3" fmla="*/ 1247775 w 8477250"/>
              <a:gd name="connsiteY3" fmla="*/ 546165 h 1420293"/>
              <a:gd name="connsiteX4" fmla="*/ 1428750 w 8477250"/>
              <a:gd name="connsiteY4" fmla="*/ 393765 h 1420293"/>
              <a:gd name="connsiteX5" fmla="*/ 1752600 w 8477250"/>
              <a:gd name="connsiteY5" fmla="*/ 603315 h 1420293"/>
              <a:gd name="connsiteX6" fmla="*/ 2019300 w 8477250"/>
              <a:gd name="connsiteY6" fmla="*/ 984315 h 1420293"/>
              <a:gd name="connsiteX7" fmla="*/ 2247900 w 8477250"/>
              <a:gd name="connsiteY7" fmla="*/ 1317690 h 1420293"/>
              <a:gd name="connsiteX8" fmla="*/ 2581275 w 8477250"/>
              <a:gd name="connsiteY8" fmla="*/ 1412940 h 1420293"/>
              <a:gd name="connsiteX9" fmla="*/ 2905125 w 8477250"/>
              <a:gd name="connsiteY9" fmla="*/ 1155765 h 1420293"/>
              <a:gd name="connsiteX10" fmla="*/ 3152775 w 8477250"/>
              <a:gd name="connsiteY10" fmla="*/ 755715 h 1420293"/>
              <a:gd name="connsiteX11" fmla="*/ 3419475 w 8477250"/>
              <a:gd name="connsiteY11" fmla="*/ 708090 h 1420293"/>
              <a:gd name="connsiteX12" fmla="*/ 3600450 w 8477250"/>
              <a:gd name="connsiteY12" fmla="*/ 469965 h 1420293"/>
              <a:gd name="connsiteX13" fmla="*/ 3743325 w 8477250"/>
              <a:gd name="connsiteY13" fmla="*/ 108015 h 1420293"/>
              <a:gd name="connsiteX14" fmla="*/ 3990975 w 8477250"/>
              <a:gd name="connsiteY14" fmla="*/ 12765 h 1420293"/>
              <a:gd name="connsiteX15" fmla="*/ 4200525 w 8477250"/>
              <a:gd name="connsiteY15" fmla="*/ 346140 h 1420293"/>
              <a:gd name="connsiteX16" fmla="*/ 4429125 w 8477250"/>
              <a:gd name="connsiteY16" fmla="*/ 755715 h 1420293"/>
              <a:gd name="connsiteX17" fmla="*/ 4724400 w 8477250"/>
              <a:gd name="connsiteY17" fmla="*/ 898590 h 1420293"/>
              <a:gd name="connsiteX18" fmla="*/ 5181600 w 8477250"/>
              <a:gd name="connsiteY18" fmla="*/ 746190 h 1420293"/>
              <a:gd name="connsiteX19" fmla="*/ 5638800 w 8477250"/>
              <a:gd name="connsiteY19" fmla="*/ 850965 h 1420293"/>
              <a:gd name="connsiteX20" fmla="*/ 5886450 w 8477250"/>
              <a:gd name="connsiteY20" fmla="*/ 1089090 h 1420293"/>
              <a:gd name="connsiteX21" fmla="*/ 6267450 w 8477250"/>
              <a:gd name="connsiteY21" fmla="*/ 1279590 h 1420293"/>
              <a:gd name="connsiteX22" fmla="*/ 6886575 w 8477250"/>
              <a:gd name="connsiteY22" fmla="*/ 1041465 h 1420293"/>
              <a:gd name="connsiteX23" fmla="*/ 7439025 w 8477250"/>
              <a:gd name="connsiteY23" fmla="*/ 1050990 h 1420293"/>
              <a:gd name="connsiteX24" fmla="*/ 7762875 w 8477250"/>
              <a:gd name="connsiteY24" fmla="*/ 1146240 h 1420293"/>
              <a:gd name="connsiteX25" fmla="*/ 8343900 w 8477250"/>
              <a:gd name="connsiteY25" fmla="*/ 955740 h 1420293"/>
              <a:gd name="connsiteX26" fmla="*/ 8391525 w 8477250"/>
              <a:gd name="connsiteY26" fmla="*/ 934309 h 1420293"/>
              <a:gd name="connsiteX27" fmla="*/ 8448675 w 8477250"/>
              <a:gd name="connsiteY27" fmla="*/ 872396 h 1420293"/>
              <a:gd name="connsiteX28" fmla="*/ 8477250 w 8477250"/>
              <a:gd name="connsiteY28" fmla="*/ 836677 h 1420293"/>
              <a:gd name="connsiteX0" fmla="*/ 0 w 9032081"/>
              <a:gd name="connsiteY0" fmla="*/ 1108140 h 1420293"/>
              <a:gd name="connsiteX1" fmla="*/ 428625 w 9032081"/>
              <a:gd name="connsiteY1" fmla="*/ 727140 h 1420293"/>
              <a:gd name="connsiteX2" fmla="*/ 990600 w 9032081"/>
              <a:gd name="connsiteY2" fmla="*/ 774765 h 1420293"/>
              <a:gd name="connsiteX3" fmla="*/ 1247775 w 9032081"/>
              <a:gd name="connsiteY3" fmla="*/ 546165 h 1420293"/>
              <a:gd name="connsiteX4" fmla="*/ 1428750 w 9032081"/>
              <a:gd name="connsiteY4" fmla="*/ 393765 h 1420293"/>
              <a:gd name="connsiteX5" fmla="*/ 1752600 w 9032081"/>
              <a:gd name="connsiteY5" fmla="*/ 603315 h 1420293"/>
              <a:gd name="connsiteX6" fmla="*/ 2019300 w 9032081"/>
              <a:gd name="connsiteY6" fmla="*/ 984315 h 1420293"/>
              <a:gd name="connsiteX7" fmla="*/ 2247900 w 9032081"/>
              <a:gd name="connsiteY7" fmla="*/ 1317690 h 1420293"/>
              <a:gd name="connsiteX8" fmla="*/ 2581275 w 9032081"/>
              <a:gd name="connsiteY8" fmla="*/ 1412940 h 1420293"/>
              <a:gd name="connsiteX9" fmla="*/ 2905125 w 9032081"/>
              <a:gd name="connsiteY9" fmla="*/ 1155765 h 1420293"/>
              <a:gd name="connsiteX10" fmla="*/ 3152775 w 9032081"/>
              <a:gd name="connsiteY10" fmla="*/ 755715 h 1420293"/>
              <a:gd name="connsiteX11" fmla="*/ 3419475 w 9032081"/>
              <a:gd name="connsiteY11" fmla="*/ 708090 h 1420293"/>
              <a:gd name="connsiteX12" fmla="*/ 3600450 w 9032081"/>
              <a:gd name="connsiteY12" fmla="*/ 469965 h 1420293"/>
              <a:gd name="connsiteX13" fmla="*/ 3743325 w 9032081"/>
              <a:gd name="connsiteY13" fmla="*/ 108015 h 1420293"/>
              <a:gd name="connsiteX14" fmla="*/ 3990975 w 9032081"/>
              <a:gd name="connsiteY14" fmla="*/ 12765 h 1420293"/>
              <a:gd name="connsiteX15" fmla="*/ 4200525 w 9032081"/>
              <a:gd name="connsiteY15" fmla="*/ 346140 h 1420293"/>
              <a:gd name="connsiteX16" fmla="*/ 4429125 w 9032081"/>
              <a:gd name="connsiteY16" fmla="*/ 755715 h 1420293"/>
              <a:gd name="connsiteX17" fmla="*/ 4724400 w 9032081"/>
              <a:gd name="connsiteY17" fmla="*/ 898590 h 1420293"/>
              <a:gd name="connsiteX18" fmla="*/ 5181600 w 9032081"/>
              <a:gd name="connsiteY18" fmla="*/ 746190 h 1420293"/>
              <a:gd name="connsiteX19" fmla="*/ 5638800 w 9032081"/>
              <a:gd name="connsiteY19" fmla="*/ 850965 h 1420293"/>
              <a:gd name="connsiteX20" fmla="*/ 5886450 w 9032081"/>
              <a:gd name="connsiteY20" fmla="*/ 1089090 h 1420293"/>
              <a:gd name="connsiteX21" fmla="*/ 6267450 w 9032081"/>
              <a:gd name="connsiteY21" fmla="*/ 1279590 h 1420293"/>
              <a:gd name="connsiteX22" fmla="*/ 6886575 w 9032081"/>
              <a:gd name="connsiteY22" fmla="*/ 1041465 h 1420293"/>
              <a:gd name="connsiteX23" fmla="*/ 7439025 w 9032081"/>
              <a:gd name="connsiteY23" fmla="*/ 1050990 h 1420293"/>
              <a:gd name="connsiteX24" fmla="*/ 7762875 w 9032081"/>
              <a:gd name="connsiteY24" fmla="*/ 1146240 h 1420293"/>
              <a:gd name="connsiteX25" fmla="*/ 8343900 w 9032081"/>
              <a:gd name="connsiteY25" fmla="*/ 955740 h 1420293"/>
              <a:gd name="connsiteX26" fmla="*/ 8391525 w 9032081"/>
              <a:gd name="connsiteY26" fmla="*/ 934309 h 1420293"/>
              <a:gd name="connsiteX27" fmla="*/ 8448675 w 9032081"/>
              <a:gd name="connsiteY27" fmla="*/ 872396 h 1420293"/>
              <a:gd name="connsiteX28" fmla="*/ 9032081 w 9032081"/>
              <a:gd name="connsiteY28" fmla="*/ 760477 h 1420293"/>
              <a:gd name="connsiteX0" fmla="*/ 0 w 9032081"/>
              <a:gd name="connsiteY0" fmla="*/ 1108140 h 1420293"/>
              <a:gd name="connsiteX1" fmla="*/ 428625 w 9032081"/>
              <a:gd name="connsiteY1" fmla="*/ 727140 h 1420293"/>
              <a:gd name="connsiteX2" fmla="*/ 990600 w 9032081"/>
              <a:gd name="connsiteY2" fmla="*/ 774765 h 1420293"/>
              <a:gd name="connsiteX3" fmla="*/ 1247775 w 9032081"/>
              <a:gd name="connsiteY3" fmla="*/ 546165 h 1420293"/>
              <a:gd name="connsiteX4" fmla="*/ 1428750 w 9032081"/>
              <a:gd name="connsiteY4" fmla="*/ 393765 h 1420293"/>
              <a:gd name="connsiteX5" fmla="*/ 1752600 w 9032081"/>
              <a:gd name="connsiteY5" fmla="*/ 603315 h 1420293"/>
              <a:gd name="connsiteX6" fmla="*/ 2019300 w 9032081"/>
              <a:gd name="connsiteY6" fmla="*/ 984315 h 1420293"/>
              <a:gd name="connsiteX7" fmla="*/ 2247900 w 9032081"/>
              <a:gd name="connsiteY7" fmla="*/ 1317690 h 1420293"/>
              <a:gd name="connsiteX8" fmla="*/ 2581275 w 9032081"/>
              <a:gd name="connsiteY8" fmla="*/ 1412940 h 1420293"/>
              <a:gd name="connsiteX9" fmla="*/ 2905125 w 9032081"/>
              <a:gd name="connsiteY9" fmla="*/ 1155765 h 1420293"/>
              <a:gd name="connsiteX10" fmla="*/ 3152775 w 9032081"/>
              <a:gd name="connsiteY10" fmla="*/ 755715 h 1420293"/>
              <a:gd name="connsiteX11" fmla="*/ 3419475 w 9032081"/>
              <a:gd name="connsiteY11" fmla="*/ 708090 h 1420293"/>
              <a:gd name="connsiteX12" fmla="*/ 3600450 w 9032081"/>
              <a:gd name="connsiteY12" fmla="*/ 469965 h 1420293"/>
              <a:gd name="connsiteX13" fmla="*/ 3743325 w 9032081"/>
              <a:gd name="connsiteY13" fmla="*/ 108015 h 1420293"/>
              <a:gd name="connsiteX14" fmla="*/ 3990975 w 9032081"/>
              <a:gd name="connsiteY14" fmla="*/ 12765 h 1420293"/>
              <a:gd name="connsiteX15" fmla="*/ 4200525 w 9032081"/>
              <a:gd name="connsiteY15" fmla="*/ 346140 h 1420293"/>
              <a:gd name="connsiteX16" fmla="*/ 4429125 w 9032081"/>
              <a:gd name="connsiteY16" fmla="*/ 755715 h 1420293"/>
              <a:gd name="connsiteX17" fmla="*/ 4724400 w 9032081"/>
              <a:gd name="connsiteY17" fmla="*/ 898590 h 1420293"/>
              <a:gd name="connsiteX18" fmla="*/ 5181600 w 9032081"/>
              <a:gd name="connsiteY18" fmla="*/ 746190 h 1420293"/>
              <a:gd name="connsiteX19" fmla="*/ 5638800 w 9032081"/>
              <a:gd name="connsiteY19" fmla="*/ 850965 h 1420293"/>
              <a:gd name="connsiteX20" fmla="*/ 5886450 w 9032081"/>
              <a:gd name="connsiteY20" fmla="*/ 1089090 h 1420293"/>
              <a:gd name="connsiteX21" fmla="*/ 6267450 w 9032081"/>
              <a:gd name="connsiteY21" fmla="*/ 1279590 h 1420293"/>
              <a:gd name="connsiteX22" fmla="*/ 6886575 w 9032081"/>
              <a:gd name="connsiteY22" fmla="*/ 1041465 h 1420293"/>
              <a:gd name="connsiteX23" fmla="*/ 7439025 w 9032081"/>
              <a:gd name="connsiteY23" fmla="*/ 1050990 h 1420293"/>
              <a:gd name="connsiteX24" fmla="*/ 7762875 w 9032081"/>
              <a:gd name="connsiteY24" fmla="*/ 1146240 h 1420293"/>
              <a:gd name="connsiteX25" fmla="*/ 8343900 w 9032081"/>
              <a:gd name="connsiteY25" fmla="*/ 955740 h 1420293"/>
              <a:gd name="connsiteX26" fmla="*/ 8391525 w 9032081"/>
              <a:gd name="connsiteY26" fmla="*/ 934309 h 1420293"/>
              <a:gd name="connsiteX27" fmla="*/ 8793956 w 9032081"/>
              <a:gd name="connsiteY27" fmla="*/ 719996 h 1420293"/>
              <a:gd name="connsiteX28" fmla="*/ 9032081 w 9032081"/>
              <a:gd name="connsiteY28" fmla="*/ 760477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391525 w 9591675"/>
              <a:gd name="connsiteY26" fmla="*/ 934309 h 1420293"/>
              <a:gd name="connsiteX27" fmla="*/ 8793956 w 9591675"/>
              <a:gd name="connsiteY27" fmla="*/ 719996 h 1420293"/>
              <a:gd name="connsiteX28" fmla="*/ 9591675 w 9591675"/>
              <a:gd name="connsiteY28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8793956 w 9591675"/>
              <a:gd name="connsiteY27" fmla="*/ 719996 h 1420293"/>
              <a:gd name="connsiteX28" fmla="*/ 9591675 w 9591675"/>
              <a:gd name="connsiteY28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9005888 w 9591675"/>
              <a:gd name="connsiteY27" fmla="*/ 667608 h 1420293"/>
              <a:gd name="connsiteX28" fmla="*/ 9591675 w 9591675"/>
              <a:gd name="connsiteY28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9005888 w 9591675"/>
              <a:gd name="connsiteY27" fmla="*/ 667608 h 1420293"/>
              <a:gd name="connsiteX28" fmla="*/ 9322594 w 9591675"/>
              <a:gd name="connsiteY28" fmla="*/ 724759 h 1420293"/>
              <a:gd name="connsiteX29" fmla="*/ 9591675 w 9591675"/>
              <a:gd name="connsiteY29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9005888 w 9591675"/>
              <a:gd name="connsiteY27" fmla="*/ 667608 h 1420293"/>
              <a:gd name="connsiteX28" fmla="*/ 9322594 w 9591675"/>
              <a:gd name="connsiteY28" fmla="*/ 724759 h 1420293"/>
              <a:gd name="connsiteX29" fmla="*/ 9491663 w 9591675"/>
              <a:gd name="connsiteY29" fmla="*/ 750953 h 1420293"/>
              <a:gd name="connsiteX30" fmla="*/ 9591675 w 9591675"/>
              <a:gd name="connsiteY30" fmla="*/ 772383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491663 w 10163175"/>
              <a:gd name="connsiteY29" fmla="*/ 750953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665494 w 10163175"/>
              <a:gd name="connsiteY29" fmla="*/ 722378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665494 w 10163175"/>
              <a:gd name="connsiteY29" fmla="*/ 722378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710738 w 10163175"/>
              <a:gd name="connsiteY29" fmla="*/ 710471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710738 w 10163175"/>
              <a:gd name="connsiteY29" fmla="*/ 710471 h 1420293"/>
              <a:gd name="connsiteX30" fmla="*/ 10163175 w 10163175"/>
              <a:gd name="connsiteY30" fmla="*/ 872395 h 1420293"/>
              <a:gd name="connsiteX0" fmla="*/ 0 w 10560844"/>
              <a:gd name="connsiteY0" fmla="*/ 1108140 h 1420293"/>
              <a:gd name="connsiteX1" fmla="*/ 428625 w 10560844"/>
              <a:gd name="connsiteY1" fmla="*/ 727140 h 1420293"/>
              <a:gd name="connsiteX2" fmla="*/ 990600 w 10560844"/>
              <a:gd name="connsiteY2" fmla="*/ 774765 h 1420293"/>
              <a:gd name="connsiteX3" fmla="*/ 1247775 w 10560844"/>
              <a:gd name="connsiteY3" fmla="*/ 546165 h 1420293"/>
              <a:gd name="connsiteX4" fmla="*/ 1428750 w 10560844"/>
              <a:gd name="connsiteY4" fmla="*/ 393765 h 1420293"/>
              <a:gd name="connsiteX5" fmla="*/ 1752600 w 10560844"/>
              <a:gd name="connsiteY5" fmla="*/ 603315 h 1420293"/>
              <a:gd name="connsiteX6" fmla="*/ 2019300 w 10560844"/>
              <a:gd name="connsiteY6" fmla="*/ 984315 h 1420293"/>
              <a:gd name="connsiteX7" fmla="*/ 2247900 w 10560844"/>
              <a:gd name="connsiteY7" fmla="*/ 1317690 h 1420293"/>
              <a:gd name="connsiteX8" fmla="*/ 2581275 w 10560844"/>
              <a:gd name="connsiteY8" fmla="*/ 1412940 h 1420293"/>
              <a:gd name="connsiteX9" fmla="*/ 2905125 w 10560844"/>
              <a:gd name="connsiteY9" fmla="*/ 1155765 h 1420293"/>
              <a:gd name="connsiteX10" fmla="*/ 3152775 w 10560844"/>
              <a:gd name="connsiteY10" fmla="*/ 755715 h 1420293"/>
              <a:gd name="connsiteX11" fmla="*/ 3419475 w 10560844"/>
              <a:gd name="connsiteY11" fmla="*/ 708090 h 1420293"/>
              <a:gd name="connsiteX12" fmla="*/ 3600450 w 10560844"/>
              <a:gd name="connsiteY12" fmla="*/ 469965 h 1420293"/>
              <a:gd name="connsiteX13" fmla="*/ 3743325 w 10560844"/>
              <a:gd name="connsiteY13" fmla="*/ 108015 h 1420293"/>
              <a:gd name="connsiteX14" fmla="*/ 3990975 w 10560844"/>
              <a:gd name="connsiteY14" fmla="*/ 12765 h 1420293"/>
              <a:gd name="connsiteX15" fmla="*/ 4200525 w 10560844"/>
              <a:gd name="connsiteY15" fmla="*/ 346140 h 1420293"/>
              <a:gd name="connsiteX16" fmla="*/ 4429125 w 10560844"/>
              <a:gd name="connsiteY16" fmla="*/ 755715 h 1420293"/>
              <a:gd name="connsiteX17" fmla="*/ 4724400 w 10560844"/>
              <a:gd name="connsiteY17" fmla="*/ 898590 h 1420293"/>
              <a:gd name="connsiteX18" fmla="*/ 5181600 w 10560844"/>
              <a:gd name="connsiteY18" fmla="*/ 746190 h 1420293"/>
              <a:gd name="connsiteX19" fmla="*/ 5638800 w 10560844"/>
              <a:gd name="connsiteY19" fmla="*/ 850965 h 1420293"/>
              <a:gd name="connsiteX20" fmla="*/ 5886450 w 10560844"/>
              <a:gd name="connsiteY20" fmla="*/ 1089090 h 1420293"/>
              <a:gd name="connsiteX21" fmla="*/ 6267450 w 10560844"/>
              <a:gd name="connsiteY21" fmla="*/ 1279590 h 1420293"/>
              <a:gd name="connsiteX22" fmla="*/ 6886575 w 10560844"/>
              <a:gd name="connsiteY22" fmla="*/ 1041465 h 1420293"/>
              <a:gd name="connsiteX23" fmla="*/ 7439025 w 10560844"/>
              <a:gd name="connsiteY23" fmla="*/ 1050990 h 1420293"/>
              <a:gd name="connsiteX24" fmla="*/ 7762875 w 10560844"/>
              <a:gd name="connsiteY24" fmla="*/ 1146240 h 1420293"/>
              <a:gd name="connsiteX25" fmla="*/ 8343900 w 10560844"/>
              <a:gd name="connsiteY25" fmla="*/ 955740 h 1420293"/>
              <a:gd name="connsiteX26" fmla="*/ 8612982 w 10560844"/>
              <a:gd name="connsiteY26" fmla="*/ 827153 h 1420293"/>
              <a:gd name="connsiteX27" fmla="*/ 9005888 w 10560844"/>
              <a:gd name="connsiteY27" fmla="*/ 667608 h 1420293"/>
              <a:gd name="connsiteX28" fmla="*/ 9322594 w 10560844"/>
              <a:gd name="connsiteY28" fmla="*/ 724759 h 1420293"/>
              <a:gd name="connsiteX29" fmla="*/ 9710738 w 10560844"/>
              <a:gd name="connsiteY29" fmla="*/ 710471 h 1420293"/>
              <a:gd name="connsiteX30" fmla="*/ 10560844 w 10560844"/>
              <a:gd name="connsiteY30" fmla="*/ 929545 h 1420293"/>
              <a:gd name="connsiteX0" fmla="*/ 0 w 10560844"/>
              <a:gd name="connsiteY0" fmla="*/ 1108140 h 1420293"/>
              <a:gd name="connsiteX1" fmla="*/ 428625 w 10560844"/>
              <a:gd name="connsiteY1" fmla="*/ 727140 h 1420293"/>
              <a:gd name="connsiteX2" fmla="*/ 990600 w 10560844"/>
              <a:gd name="connsiteY2" fmla="*/ 774765 h 1420293"/>
              <a:gd name="connsiteX3" fmla="*/ 1247775 w 10560844"/>
              <a:gd name="connsiteY3" fmla="*/ 546165 h 1420293"/>
              <a:gd name="connsiteX4" fmla="*/ 1428750 w 10560844"/>
              <a:gd name="connsiteY4" fmla="*/ 393765 h 1420293"/>
              <a:gd name="connsiteX5" fmla="*/ 1752600 w 10560844"/>
              <a:gd name="connsiteY5" fmla="*/ 603315 h 1420293"/>
              <a:gd name="connsiteX6" fmla="*/ 2019300 w 10560844"/>
              <a:gd name="connsiteY6" fmla="*/ 984315 h 1420293"/>
              <a:gd name="connsiteX7" fmla="*/ 2247900 w 10560844"/>
              <a:gd name="connsiteY7" fmla="*/ 1317690 h 1420293"/>
              <a:gd name="connsiteX8" fmla="*/ 2581275 w 10560844"/>
              <a:gd name="connsiteY8" fmla="*/ 1412940 h 1420293"/>
              <a:gd name="connsiteX9" fmla="*/ 2905125 w 10560844"/>
              <a:gd name="connsiteY9" fmla="*/ 1155765 h 1420293"/>
              <a:gd name="connsiteX10" fmla="*/ 3152775 w 10560844"/>
              <a:gd name="connsiteY10" fmla="*/ 755715 h 1420293"/>
              <a:gd name="connsiteX11" fmla="*/ 3419475 w 10560844"/>
              <a:gd name="connsiteY11" fmla="*/ 708090 h 1420293"/>
              <a:gd name="connsiteX12" fmla="*/ 3600450 w 10560844"/>
              <a:gd name="connsiteY12" fmla="*/ 469965 h 1420293"/>
              <a:gd name="connsiteX13" fmla="*/ 3743325 w 10560844"/>
              <a:gd name="connsiteY13" fmla="*/ 108015 h 1420293"/>
              <a:gd name="connsiteX14" fmla="*/ 3990975 w 10560844"/>
              <a:gd name="connsiteY14" fmla="*/ 12765 h 1420293"/>
              <a:gd name="connsiteX15" fmla="*/ 4200525 w 10560844"/>
              <a:gd name="connsiteY15" fmla="*/ 346140 h 1420293"/>
              <a:gd name="connsiteX16" fmla="*/ 4429125 w 10560844"/>
              <a:gd name="connsiteY16" fmla="*/ 755715 h 1420293"/>
              <a:gd name="connsiteX17" fmla="*/ 4724400 w 10560844"/>
              <a:gd name="connsiteY17" fmla="*/ 898590 h 1420293"/>
              <a:gd name="connsiteX18" fmla="*/ 5181600 w 10560844"/>
              <a:gd name="connsiteY18" fmla="*/ 746190 h 1420293"/>
              <a:gd name="connsiteX19" fmla="*/ 5638800 w 10560844"/>
              <a:gd name="connsiteY19" fmla="*/ 850965 h 1420293"/>
              <a:gd name="connsiteX20" fmla="*/ 5886450 w 10560844"/>
              <a:gd name="connsiteY20" fmla="*/ 1089090 h 1420293"/>
              <a:gd name="connsiteX21" fmla="*/ 6267450 w 10560844"/>
              <a:gd name="connsiteY21" fmla="*/ 1279590 h 1420293"/>
              <a:gd name="connsiteX22" fmla="*/ 6886575 w 10560844"/>
              <a:gd name="connsiteY22" fmla="*/ 1041465 h 1420293"/>
              <a:gd name="connsiteX23" fmla="*/ 7439025 w 10560844"/>
              <a:gd name="connsiteY23" fmla="*/ 1050990 h 1420293"/>
              <a:gd name="connsiteX24" fmla="*/ 7762875 w 10560844"/>
              <a:gd name="connsiteY24" fmla="*/ 1146240 h 1420293"/>
              <a:gd name="connsiteX25" fmla="*/ 8343900 w 10560844"/>
              <a:gd name="connsiteY25" fmla="*/ 955740 h 1420293"/>
              <a:gd name="connsiteX26" fmla="*/ 8612982 w 10560844"/>
              <a:gd name="connsiteY26" fmla="*/ 827153 h 1420293"/>
              <a:gd name="connsiteX27" fmla="*/ 9005888 w 10560844"/>
              <a:gd name="connsiteY27" fmla="*/ 667608 h 1420293"/>
              <a:gd name="connsiteX28" fmla="*/ 9710738 w 10560844"/>
              <a:gd name="connsiteY28" fmla="*/ 710471 h 1420293"/>
              <a:gd name="connsiteX29" fmla="*/ 10560844 w 10560844"/>
              <a:gd name="connsiteY29" fmla="*/ 929545 h 1420293"/>
              <a:gd name="connsiteX0" fmla="*/ 0 w 10560844"/>
              <a:gd name="connsiteY0" fmla="*/ 1108140 h 1420293"/>
              <a:gd name="connsiteX1" fmla="*/ 428625 w 10560844"/>
              <a:gd name="connsiteY1" fmla="*/ 727140 h 1420293"/>
              <a:gd name="connsiteX2" fmla="*/ 990600 w 10560844"/>
              <a:gd name="connsiteY2" fmla="*/ 774765 h 1420293"/>
              <a:gd name="connsiteX3" fmla="*/ 1247775 w 10560844"/>
              <a:gd name="connsiteY3" fmla="*/ 546165 h 1420293"/>
              <a:gd name="connsiteX4" fmla="*/ 1428750 w 10560844"/>
              <a:gd name="connsiteY4" fmla="*/ 393765 h 1420293"/>
              <a:gd name="connsiteX5" fmla="*/ 1752600 w 10560844"/>
              <a:gd name="connsiteY5" fmla="*/ 603315 h 1420293"/>
              <a:gd name="connsiteX6" fmla="*/ 2019300 w 10560844"/>
              <a:gd name="connsiteY6" fmla="*/ 984315 h 1420293"/>
              <a:gd name="connsiteX7" fmla="*/ 2247900 w 10560844"/>
              <a:gd name="connsiteY7" fmla="*/ 1317690 h 1420293"/>
              <a:gd name="connsiteX8" fmla="*/ 2581275 w 10560844"/>
              <a:gd name="connsiteY8" fmla="*/ 1412940 h 1420293"/>
              <a:gd name="connsiteX9" fmla="*/ 2905125 w 10560844"/>
              <a:gd name="connsiteY9" fmla="*/ 1155765 h 1420293"/>
              <a:gd name="connsiteX10" fmla="*/ 3152775 w 10560844"/>
              <a:gd name="connsiteY10" fmla="*/ 755715 h 1420293"/>
              <a:gd name="connsiteX11" fmla="*/ 3419475 w 10560844"/>
              <a:gd name="connsiteY11" fmla="*/ 708090 h 1420293"/>
              <a:gd name="connsiteX12" fmla="*/ 3600450 w 10560844"/>
              <a:gd name="connsiteY12" fmla="*/ 469965 h 1420293"/>
              <a:gd name="connsiteX13" fmla="*/ 3743325 w 10560844"/>
              <a:gd name="connsiteY13" fmla="*/ 108015 h 1420293"/>
              <a:gd name="connsiteX14" fmla="*/ 3990975 w 10560844"/>
              <a:gd name="connsiteY14" fmla="*/ 12765 h 1420293"/>
              <a:gd name="connsiteX15" fmla="*/ 4200525 w 10560844"/>
              <a:gd name="connsiteY15" fmla="*/ 346140 h 1420293"/>
              <a:gd name="connsiteX16" fmla="*/ 4429125 w 10560844"/>
              <a:gd name="connsiteY16" fmla="*/ 755715 h 1420293"/>
              <a:gd name="connsiteX17" fmla="*/ 4724400 w 10560844"/>
              <a:gd name="connsiteY17" fmla="*/ 898590 h 1420293"/>
              <a:gd name="connsiteX18" fmla="*/ 5181600 w 10560844"/>
              <a:gd name="connsiteY18" fmla="*/ 746190 h 1420293"/>
              <a:gd name="connsiteX19" fmla="*/ 5638800 w 10560844"/>
              <a:gd name="connsiteY19" fmla="*/ 850965 h 1420293"/>
              <a:gd name="connsiteX20" fmla="*/ 5886450 w 10560844"/>
              <a:gd name="connsiteY20" fmla="*/ 1089090 h 1420293"/>
              <a:gd name="connsiteX21" fmla="*/ 6267450 w 10560844"/>
              <a:gd name="connsiteY21" fmla="*/ 1279590 h 1420293"/>
              <a:gd name="connsiteX22" fmla="*/ 6886575 w 10560844"/>
              <a:gd name="connsiteY22" fmla="*/ 1041465 h 1420293"/>
              <a:gd name="connsiteX23" fmla="*/ 7439025 w 10560844"/>
              <a:gd name="connsiteY23" fmla="*/ 1050990 h 1420293"/>
              <a:gd name="connsiteX24" fmla="*/ 7762875 w 10560844"/>
              <a:gd name="connsiteY24" fmla="*/ 1146240 h 1420293"/>
              <a:gd name="connsiteX25" fmla="*/ 8343900 w 10560844"/>
              <a:gd name="connsiteY25" fmla="*/ 955740 h 1420293"/>
              <a:gd name="connsiteX26" fmla="*/ 8612982 w 10560844"/>
              <a:gd name="connsiteY26" fmla="*/ 827153 h 1420293"/>
              <a:gd name="connsiteX27" fmla="*/ 9005888 w 10560844"/>
              <a:gd name="connsiteY27" fmla="*/ 667608 h 1420293"/>
              <a:gd name="connsiteX28" fmla="*/ 9710738 w 10560844"/>
              <a:gd name="connsiteY28" fmla="*/ 710471 h 1420293"/>
              <a:gd name="connsiteX29" fmla="*/ 10560844 w 10560844"/>
              <a:gd name="connsiteY29" fmla="*/ 929545 h 142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560844" h="1420293">
                <a:moveTo>
                  <a:pt x="0" y="1108140"/>
                </a:moveTo>
                <a:cubicBezTo>
                  <a:pt x="131762" y="945421"/>
                  <a:pt x="263525" y="782702"/>
                  <a:pt x="428625" y="727140"/>
                </a:cubicBezTo>
                <a:cubicBezTo>
                  <a:pt x="593725" y="671578"/>
                  <a:pt x="854075" y="804927"/>
                  <a:pt x="990600" y="774765"/>
                </a:cubicBezTo>
                <a:cubicBezTo>
                  <a:pt x="1127125" y="744603"/>
                  <a:pt x="1174750" y="609665"/>
                  <a:pt x="1247775" y="546165"/>
                </a:cubicBezTo>
                <a:cubicBezTo>
                  <a:pt x="1320800" y="482665"/>
                  <a:pt x="1344613" y="384240"/>
                  <a:pt x="1428750" y="393765"/>
                </a:cubicBezTo>
                <a:cubicBezTo>
                  <a:pt x="1512888" y="403290"/>
                  <a:pt x="1654175" y="504890"/>
                  <a:pt x="1752600" y="603315"/>
                </a:cubicBezTo>
                <a:cubicBezTo>
                  <a:pt x="1851025" y="701740"/>
                  <a:pt x="1936750" y="865252"/>
                  <a:pt x="2019300" y="984315"/>
                </a:cubicBezTo>
                <a:cubicBezTo>
                  <a:pt x="2101850" y="1103377"/>
                  <a:pt x="2154238" y="1246253"/>
                  <a:pt x="2247900" y="1317690"/>
                </a:cubicBezTo>
                <a:cubicBezTo>
                  <a:pt x="2341562" y="1389127"/>
                  <a:pt x="2471738" y="1439927"/>
                  <a:pt x="2581275" y="1412940"/>
                </a:cubicBezTo>
                <a:cubicBezTo>
                  <a:pt x="2690812" y="1385953"/>
                  <a:pt x="2809875" y="1265303"/>
                  <a:pt x="2905125" y="1155765"/>
                </a:cubicBezTo>
                <a:cubicBezTo>
                  <a:pt x="3000375" y="1046227"/>
                  <a:pt x="3067050" y="830328"/>
                  <a:pt x="3152775" y="755715"/>
                </a:cubicBezTo>
                <a:cubicBezTo>
                  <a:pt x="3238500" y="681102"/>
                  <a:pt x="3344863" y="755715"/>
                  <a:pt x="3419475" y="708090"/>
                </a:cubicBezTo>
                <a:cubicBezTo>
                  <a:pt x="3494087" y="660465"/>
                  <a:pt x="3546475" y="569977"/>
                  <a:pt x="3600450" y="469965"/>
                </a:cubicBezTo>
                <a:cubicBezTo>
                  <a:pt x="3654425" y="369953"/>
                  <a:pt x="3678238" y="184215"/>
                  <a:pt x="3743325" y="108015"/>
                </a:cubicBezTo>
                <a:cubicBezTo>
                  <a:pt x="3808413" y="31815"/>
                  <a:pt x="3914775" y="-26922"/>
                  <a:pt x="3990975" y="12765"/>
                </a:cubicBezTo>
                <a:cubicBezTo>
                  <a:pt x="4067175" y="52452"/>
                  <a:pt x="4127500" y="222315"/>
                  <a:pt x="4200525" y="346140"/>
                </a:cubicBezTo>
                <a:cubicBezTo>
                  <a:pt x="4273550" y="469965"/>
                  <a:pt x="4341813" y="663640"/>
                  <a:pt x="4429125" y="755715"/>
                </a:cubicBezTo>
                <a:cubicBezTo>
                  <a:pt x="4516437" y="847790"/>
                  <a:pt x="4598988" y="900177"/>
                  <a:pt x="4724400" y="898590"/>
                </a:cubicBezTo>
                <a:cubicBezTo>
                  <a:pt x="4849812" y="897003"/>
                  <a:pt x="5029200" y="754127"/>
                  <a:pt x="5181600" y="746190"/>
                </a:cubicBezTo>
                <a:cubicBezTo>
                  <a:pt x="5334000" y="738252"/>
                  <a:pt x="5521325" y="793815"/>
                  <a:pt x="5638800" y="850965"/>
                </a:cubicBezTo>
                <a:cubicBezTo>
                  <a:pt x="5756275" y="908115"/>
                  <a:pt x="5781675" y="1017653"/>
                  <a:pt x="5886450" y="1089090"/>
                </a:cubicBezTo>
                <a:cubicBezTo>
                  <a:pt x="5991225" y="1160527"/>
                  <a:pt x="6100763" y="1287527"/>
                  <a:pt x="6267450" y="1279590"/>
                </a:cubicBezTo>
                <a:cubicBezTo>
                  <a:pt x="6434137" y="1271653"/>
                  <a:pt x="6691312" y="1079565"/>
                  <a:pt x="6886575" y="1041465"/>
                </a:cubicBezTo>
                <a:cubicBezTo>
                  <a:pt x="7081838" y="1003365"/>
                  <a:pt x="7292975" y="1033528"/>
                  <a:pt x="7439025" y="1050990"/>
                </a:cubicBezTo>
                <a:cubicBezTo>
                  <a:pt x="7585075" y="1068452"/>
                  <a:pt x="7612063" y="1162115"/>
                  <a:pt x="7762875" y="1146240"/>
                </a:cubicBezTo>
                <a:cubicBezTo>
                  <a:pt x="7913687" y="1130365"/>
                  <a:pt x="8202215" y="1008921"/>
                  <a:pt x="8343900" y="955740"/>
                </a:cubicBezTo>
                <a:cubicBezTo>
                  <a:pt x="8485585" y="902559"/>
                  <a:pt x="8595520" y="841044"/>
                  <a:pt x="8612982" y="827153"/>
                </a:cubicBezTo>
                <a:cubicBezTo>
                  <a:pt x="8630444" y="813262"/>
                  <a:pt x="8822929" y="687055"/>
                  <a:pt x="9005888" y="667608"/>
                </a:cubicBezTo>
                <a:cubicBezTo>
                  <a:pt x="9188847" y="648161"/>
                  <a:pt x="9451579" y="666815"/>
                  <a:pt x="9710738" y="710471"/>
                </a:cubicBezTo>
                <a:cubicBezTo>
                  <a:pt x="9990932" y="767620"/>
                  <a:pt x="10394950" y="879539"/>
                  <a:pt x="10560844" y="929545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A9D4FD-65B8-46A3-B4F3-878256170325}"/>
              </a:ext>
            </a:extLst>
          </p:cNvPr>
          <p:cNvCxnSpPr/>
          <p:nvPr/>
        </p:nvCxnSpPr>
        <p:spPr>
          <a:xfrm>
            <a:off x="7810500" y="1085850"/>
            <a:ext cx="0" cy="381952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282A47-116C-4BF8-A9E2-F267C8303AFE}"/>
              </a:ext>
            </a:extLst>
          </p:cNvPr>
          <p:cNvCxnSpPr>
            <a:cxnSpLocks/>
            <a:stCxn id="7" idx="21"/>
          </p:cNvCxnSpPr>
          <p:nvPr/>
        </p:nvCxnSpPr>
        <p:spPr>
          <a:xfrm flipV="1">
            <a:off x="7153276" y="2237750"/>
            <a:ext cx="809624" cy="276850"/>
          </a:xfrm>
          <a:prstGeom prst="line">
            <a:avLst/>
          </a:prstGeom>
          <a:ln w="28575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4E07E5-33A5-4F90-9D61-586BCDF84FA4}"/>
              </a:ext>
            </a:extLst>
          </p:cNvPr>
          <p:cNvSpPr txBox="1"/>
          <p:nvPr/>
        </p:nvSpPr>
        <p:spPr>
          <a:xfrm>
            <a:off x="6887093" y="1965243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CD717C"/>
                </a:solidFill>
              </a:rPr>
              <a:t>Δ</a:t>
            </a:r>
            <a:r>
              <a:rPr lang="de-DE" sz="1600" dirty="0" err="1">
                <a:solidFill>
                  <a:srgbClr val="CD717C"/>
                </a:solidFill>
              </a:rPr>
              <a:t>T</a:t>
            </a:r>
            <a:r>
              <a:rPr lang="de-DE" sz="1100" dirty="0" err="1">
                <a:solidFill>
                  <a:srgbClr val="CD717C"/>
                </a:solidFill>
              </a:rPr>
              <a:t>change</a:t>
            </a:r>
            <a:endParaRPr lang="en-US" sz="1600" dirty="0">
              <a:solidFill>
                <a:srgbClr val="CD717C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07A4F3-6F19-4247-A8D3-0BCD8280ABB7}"/>
              </a:ext>
            </a:extLst>
          </p:cNvPr>
          <p:cNvCxnSpPr>
            <a:cxnSpLocks/>
            <a:endCxn id="7" idx="21"/>
          </p:cNvCxnSpPr>
          <p:nvPr/>
        </p:nvCxnSpPr>
        <p:spPr>
          <a:xfrm>
            <a:off x="4595877" y="1317502"/>
            <a:ext cx="2557399" cy="1197098"/>
          </a:xfrm>
          <a:prstGeom prst="line">
            <a:avLst/>
          </a:prstGeom>
          <a:ln w="28575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E3EADA-C215-48D9-86DA-A3BDC11C48AF}"/>
              </a:ext>
            </a:extLst>
          </p:cNvPr>
          <p:cNvSpPr txBox="1"/>
          <p:nvPr/>
        </p:nvSpPr>
        <p:spPr>
          <a:xfrm>
            <a:off x="4075037" y="9435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1E6DA7"/>
                </a:solidFill>
              </a:rPr>
              <a:t>Δ</a:t>
            </a:r>
            <a:r>
              <a:rPr lang="de-DE" sz="1600" dirty="0">
                <a:solidFill>
                  <a:srgbClr val="1E6DA7"/>
                </a:solidFill>
              </a:rPr>
              <a:t>T</a:t>
            </a:r>
            <a:r>
              <a:rPr lang="de-DE" sz="1100" dirty="0">
                <a:solidFill>
                  <a:srgbClr val="1E6DA7"/>
                </a:solidFill>
              </a:rPr>
              <a:t>trend</a:t>
            </a:r>
            <a:r>
              <a:rPr lang="de-DE" sz="1100" baseline="-25000" dirty="0">
                <a:solidFill>
                  <a:srgbClr val="1E6DA7"/>
                </a:solidFill>
              </a:rPr>
              <a:t>1</a:t>
            </a:r>
            <a:endParaRPr lang="en-US" sz="1100" baseline="-25000" dirty="0">
              <a:solidFill>
                <a:srgbClr val="1E6DA7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24058E-A949-4DA2-865D-B1900A120FFB}"/>
              </a:ext>
            </a:extLst>
          </p:cNvPr>
          <p:cNvCxnSpPr>
            <a:cxnSpLocks/>
            <a:endCxn id="7" idx="21"/>
          </p:cNvCxnSpPr>
          <p:nvPr/>
        </p:nvCxnSpPr>
        <p:spPr>
          <a:xfrm>
            <a:off x="3981380" y="1965243"/>
            <a:ext cx="3171896" cy="549357"/>
          </a:xfrm>
          <a:prstGeom prst="line">
            <a:avLst/>
          </a:prstGeom>
          <a:ln w="28575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2D45AC9-E9B7-46FF-A893-FBF3519CF817}"/>
              </a:ext>
            </a:extLst>
          </p:cNvPr>
          <p:cNvSpPr txBox="1"/>
          <p:nvPr/>
        </p:nvSpPr>
        <p:spPr>
          <a:xfrm>
            <a:off x="3547943" y="1591269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1E6DA7"/>
                </a:solidFill>
              </a:rPr>
              <a:t>Δ</a:t>
            </a:r>
            <a:r>
              <a:rPr lang="de-DE" sz="1600" dirty="0">
                <a:solidFill>
                  <a:srgbClr val="1E6DA7"/>
                </a:solidFill>
              </a:rPr>
              <a:t>T</a:t>
            </a:r>
            <a:r>
              <a:rPr lang="de-DE" sz="1100" dirty="0">
                <a:solidFill>
                  <a:srgbClr val="1E6DA7"/>
                </a:solidFill>
              </a:rPr>
              <a:t>trend</a:t>
            </a:r>
            <a:r>
              <a:rPr lang="de-DE" sz="1100" baseline="-25000" dirty="0">
                <a:solidFill>
                  <a:srgbClr val="1E6DA7"/>
                </a:solidFill>
              </a:rPr>
              <a:t>2</a:t>
            </a:r>
            <a:endParaRPr lang="en-US" sz="1100" baseline="-25000" dirty="0">
              <a:solidFill>
                <a:srgbClr val="1E6DA7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8DFB54-62D0-4AD3-AF75-5E07BD1EDBE9}"/>
              </a:ext>
            </a:extLst>
          </p:cNvPr>
          <p:cNvCxnSpPr>
            <a:cxnSpLocks/>
          </p:cNvCxnSpPr>
          <p:nvPr/>
        </p:nvCxnSpPr>
        <p:spPr>
          <a:xfrm flipV="1">
            <a:off x="3547943" y="2514600"/>
            <a:ext cx="3597324" cy="72630"/>
          </a:xfrm>
          <a:prstGeom prst="line">
            <a:avLst/>
          </a:prstGeom>
          <a:ln w="28575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C6384D5-B286-49E1-A211-BC620E9F01EA}"/>
              </a:ext>
            </a:extLst>
          </p:cNvPr>
          <p:cNvSpPr txBox="1"/>
          <p:nvPr/>
        </p:nvSpPr>
        <p:spPr>
          <a:xfrm>
            <a:off x="2996162" y="2183795"/>
            <a:ext cx="803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CD717C"/>
                </a:solidFill>
              </a:rPr>
              <a:t>Δ</a:t>
            </a:r>
            <a:r>
              <a:rPr lang="de-DE" sz="1600" dirty="0">
                <a:solidFill>
                  <a:srgbClr val="CD717C"/>
                </a:solidFill>
              </a:rPr>
              <a:t>T</a:t>
            </a:r>
            <a:r>
              <a:rPr lang="de-DE" sz="1100" dirty="0">
                <a:solidFill>
                  <a:srgbClr val="CD717C"/>
                </a:solidFill>
              </a:rPr>
              <a:t>trend</a:t>
            </a:r>
            <a:r>
              <a:rPr lang="de-DE" sz="1100" baseline="-25000" dirty="0">
                <a:solidFill>
                  <a:srgbClr val="CD717C"/>
                </a:solidFill>
              </a:rPr>
              <a:t>3</a:t>
            </a:r>
            <a:endParaRPr lang="en-US" sz="1100" baseline="-25000" dirty="0">
              <a:solidFill>
                <a:srgbClr val="CD717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15A004-9096-484E-A405-AA8CA3232B15}"/>
              </a:ext>
            </a:extLst>
          </p:cNvPr>
          <p:cNvSpPr txBox="1"/>
          <p:nvPr/>
        </p:nvSpPr>
        <p:spPr>
          <a:xfrm>
            <a:off x="5345597" y="2777508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91B5D5-4244-4A7E-A853-26E46C2059EC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008477" y="2946785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AB2227-F9F4-4776-8BE8-68B988899EA8}"/>
              </a:ext>
            </a:extLst>
          </p:cNvPr>
          <p:cNvCxnSpPr>
            <a:cxnSpLocks/>
          </p:cNvCxnSpPr>
          <p:nvPr/>
        </p:nvCxnSpPr>
        <p:spPr>
          <a:xfrm>
            <a:off x="5918259" y="2946785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47B63A-3694-432C-80BC-015F5FC564CD}"/>
              </a:ext>
            </a:extLst>
          </p:cNvPr>
          <p:cNvSpPr txBox="1"/>
          <p:nvPr/>
        </p:nvSpPr>
        <p:spPr>
          <a:xfrm rot="18362220">
            <a:off x="-205974" y="3626520"/>
            <a:ext cx="2033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Environmental data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E26006-3CA9-4C3E-ADEB-BC0D4F314518}"/>
              </a:ext>
            </a:extLst>
          </p:cNvPr>
          <p:cNvCxnSpPr>
            <a:cxnSpLocks/>
          </p:cNvCxnSpPr>
          <p:nvPr/>
        </p:nvCxnSpPr>
        <p:spPr>
          <a:xfrm>
            <a:off x="885826" y="4324350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94003B1-B26F-4B9A-9171-233521306757}"/>
              </a:ext>
            </a:extLst>
          </p:cNvPr>
          <p:cNvSpPr/>
          <p:nvPr/>
        </p:nvSpPr>
        <p:spPr>
          <a:xfrm>
            <a:off x="824861" y="4287198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46A96A-272B-4F3C-9D27-85C767D68C06}"/>
              </a:ext>
            </a:extLst>
          </p:cNvPr>
          <p:cNvSpPr txBox="1"/>
          <p:nvPr/>
        </p:nvSpPr>
        <p:spPr>
          <a:xfrm>
            <a:off x="1948646" y="4195324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D7F9ED-4E01-44E0-BA64-634A10BF68F5}"/>
              </a:ext>
            </a:extLst>
          </p:cNvPr>
          <p:cNvCxnSpPr>
            <a:cxnSpLocks/>
          </p:cNvCxnSpPr>
          <p:nvPr/>
        </p:nvCxnSpPr>
        <p:spPr>
          <a:xfrm>
            <a:off x="1849683" y="4139827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9A86B60-9BFE-4B54-8669-4BDB777BE324}"/>
              </a:ext>
            </a:extLst>
          </p:cNvPr>
          <p:cNvSpPr/>
          <p:nvPr/>
        </p:nvSpPr>
        <p:spPr>
          <a:xfrm>
            <a:off x="1788718" y="4102675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0C9206-F0B5-4FC8-AFC7-2E9819473304}"/>
              </a:ext>
            </a:extLst>
          </p:cNvPr>
          <p:cNvSpPr txBox="1"/>
          <p:nvPr/>
        </p:nvSpPr>
        <p:spPr>
          <a:xfrm>
            <a:off x="2912503" y="4010801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C54B4FC-82DB-40D1-852B-A94C7F9DA63F}"/>
              </a:ext>
            </a:extLst>
          </p:cNvPr>
          <p:cNvCxnSpPr>
            <a:cxnSpLocks/>
          </p:cNvCxnSpPr>
          <p:nvPr/>
        </p:nvCxnSpPr>
        <p:spPr>
          <a:xfrm>
            <a:off x="3091747" y="4391588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046BB57-2122-476C-A60C-4916EFABD986}"/>
              </a:ext>
            </a:extLst>
          </p:cNvPr>
          <p:cNvSpPr/>
          <p:nvPr/>
        </p:nvSpPr>
        <p:spPr>
          <a:xfrm>
            <a:off x="3030782" y="4354436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69C7EC-06BA-422F-B7FA-AFAE73BE74E3}"/>
              </a:ext>
            </a:extLst>
          </p:cNvPr>
          <p:cNvSpPr txBox="1"/>
          <p:nvPr/>
        </p:nvSpPr>
        <p:spPr>
          <a:xfrm>
            <a:off x="4154567" y="4262562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44CCA99-EB77-4B06-9F71-2DF2A713A181}"/>
              </a:ext>
            </a:extLst>
          </p:cNvPr>
          <p:cNvCxnSpPr>
            <a:cxnSpLocks/>
          </p:cNvCxnSpPr>
          <p:nvPr/>
        </p:nvCxnSpPr>
        <p:spPr>
          <a:xfrm>
            <a:off x="2793368" y="3839136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BFB9E2-176E-4384-9240-CAFE8675BDB4}"/>
              </a:ext>
            </a:extLst>
          </p:cNvPr>
          <p:cNvSpPr/>
          <p:nvPr/>
        </p:nvSpPr>
        <p:spPr>
          <a:xfrm>
            <a:off x="2732403" y="38019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6BABB8-FAF9-4D4E-AB3E-3163AD5864BC}"/>
              </a:ext>
            </a:extLst>
          </p:cNvPr>
          <p:cNvSpPr txBox="1"/>
          <p:nvPr/>
        </p:nvSpPr>
        <p:spPr>
          <a:xfrm>
            <a:off x="3856188" y="3710110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2BDA58-B848-4211-9512-349D8C1CCBDD}"/>
              </a:ext>
            </a:extLst>
          </p:cNvPr>
          <p:cNvCxnSpPr>
            <a:cxnSpLocks/>
          </p:cNvCxnSpPr>
          <p:nvPr/>
        </p:nvCxnSpPr>
        <p:spPr>
          <a:xfrm>
            <a:off x="4239542" y="3839136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57FE06E-7995-4F22-8B0D-7E6EBD9C2F9B}"/>
              </a:ext>
            </a:extLst>
          </p:cNvPr>
          <p:cNvSpPr/>
          <p:nvPr/>
        </p:nvSpPr>
        <p:spPr>
          <a:xfrm>
            <a:off x="4178577" y="38019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3A927F-C767-4724-8518-471417BF687F}"/>
              </a:ext>
            </a:extLst>
          </p:cNvPr>
          <p:cNvSpPr txBox="1"/>
          <p:nvPr/>
        </p:nvSpPr>
        <p:spPr>
          <a:xfrm>
            <a:off x="5302362" y="3710110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BDAB12B-BEC5-4C30-B613-4B6E1A71CFAE}"/>
              </a:ext>
            </a:extLst>
          </p:cNvPr>
          <p:cNvCxnSpPr>
            <a:cxnSpLocks/>
          </p:cNvCxnSpPr>
          <p:nvPr/>
        </p:nvCxnSpPr>
        <p:spPr>
          <a:xfrm>
            <a:off x="5051901" y="4286426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873548E-3593-420D-BD7D-188E1E857245}"/>
              </a:ext>
            </a:extLst>
          </p:cNvPr>
          <p:cNvSpPr/>
          <p:nvPr/>
        </p:nvSpPr>
        <p:spPr>
          <a:xfrm>
            <a:off x="4990936" y="424927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D0D9C1-9151-4363-A1D5-7439CD7E4A03}"/>
              </a:ext>
            </a:extLst>
          </p:cNvPr>
          <p:cNvSpPr txBox="1"/>
          <p:nvPr/>
        </p:nvSpPr>
        <p:spPr>
          <a:xfrm>
            <a:off x="6114721" y="4157400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2E409C5-CA8E-405E-9FB9-2E832CE39E35}"/>
              </a:ext>
            </a:extLst>
          </p:cNvPr>
          <p:cNvCxnSpPr>
            <a:cxnSpLocks/>
          </p:cNvCxnSpPr>
          <p:nvPr/>
        </p:nvCxnSpPr>
        <p:spPr>
          <a:xfrm flipV="1">
            <a:off x="5985792" y="4070264"/>
            <a:ext cx="1815152" cy="617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78914501-C3CD-4EF8-9116-AFC37F393BE6}"/>
              </a:ext>
            </a:extLst>
          </p:cNvPr>
          <p:cNvSpPr/>
          <p:nvPr/>
        </p:nvSpPr>
        <p:spPr>
          <a:xfrm>
            <a:off x="5924827" y="40392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7E5D16-8FFA-4354-9292-634D2BA1A127}"/>
              </a:ext>
            </a:extLst>
          </p:cNvPr>
          <p:cNvSpPr txBox="1"/>
          <p:nvPr/>
        </p:nvSpPr>
        <p:spPr>
          <a:xfrm>
            <a:off x="7682069" y="3947154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ACB3A51-7A28-4E2A-9116-E37B62F62E56}"/>
              </a:ext>
            </a:extLst>
          </p:cNvPr>
          <p:cNvCxnSpPr>
            <a:cxnSpLocks/>
          </p:cNvCxnSpPr>
          <p:nvPr/>
        </p:nvCxnSpPr>
        <p:spPr>
          <a:xfrm>
            <a:off x="6265017" y="3830648"/>
            <a:ext cx="154545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DEF4F5D3-3EDC-405E-BAE4-DA39C9936BD9}"/>
              </a:ext>
            </a:extLst>
          </p:cNvPr>
          <p:cNvSpPr/>
          <p:nvPr/>
        </p:nvSpPr>
        <p:spPr>
          <a:xfrm>
            <a:off x="6204052" y="3793496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583F3E-5AF7-4EA0-8924-1F402B59AFEE}"/>
              </a:ext>
            </a:extLst>
          </p:cNvPr>
          <p:cNvSpPr txBox="1"/>
          <p:nvPr/>
        </p:nvSpPr>
        <p:spPr>
          <a:xfrm>
            <a:off x="7682069" y="3700933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F619674-BF8B-426E-B109-0499BCA445B8}"/>
              </a:ext>
            </a:extLst>
          </p:cNvPr>
          <p:cNvCxnSpPr>
            <a:cxnSpLocks/>
          </p:cNvCxnSpPr>
          <p:nvPr/>
        </p:nvCxnSpPr>
        <p:spPr>
          <a:xfrm>
            <a:off x="7002490" y="3967383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2DCEADAD-163D-4A1A-979F-8F4417DB5CCE}"/>
              </a:ext>
            </a:extLst>
          </p:cNvPr>
          <p:cNvSpPr/>
          <p:nvPr/>
        </p:nvSpPr>
        <p:spPr>
          <a:xfrm>
            <a:off x="6941525" y="3930231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ED4DB9-56FF-4E92-AF38-EE35926C75AF}"/>
              </a:ext>
            </a:extLst>
          </p:cNvPr>
          <p:cNvSpPr txBox="1"/>
          <p:nvPr/>
        </p:nvSpPr>
        <p:spPr>
          <a:xfrm>
            <a:off x="8065310" y="3838357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C6F8D55-851B-4E23-8030-F24DBB567A91}"/>
              </a:ext>
            </a:extLst>
          </p:cNvPr>
          <p:cNvCxnSpPr>
            <a:cxnSpLocks/>
          </p:cNvCxnSpPr>
          <p:nvPr/>
        </p:nvCxnSpPr>
        <p:spPr>
          <a:xfrm>
            <a:off x="6976846" y="4426436"/>
            <a:ext cx="98605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4BE7050-5594-4822-85C3-4AB9EAE5BF73}"/>
              </a:ext>
            </a:extLst>
          </p:cNvPr>
          <p:cNvSpPr/>
          <p:nvPr/>
        </p:nvSpPr>
        <p:spPr>
          <a:xfrm>
            <a:off x="6915881" y="43892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7983B8-0DC5-4121-B5A6-4DB7F8016AE3}"/>
              </a:ext>
            </a:extLst>
          </p:cNvPr>
          <p:cNvSpPr txBox="1"/>
          <p:nvPr/>
        </p:nvSpPr>
        <p:spPr>
          <a:xfrm>
            <a:off x="7848424" y="4302173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5088846-9363-4680-BCB8-CDFDCBCC0076}"/>
              </a:ext>
            </a:extLst>
          </p:cNvPr>
          <p:cNvCxnSpPr>
            <a:cxnSpLocks/>
          </p:cNvCxnSpPr>
          <p:nvPr/>
        </p:nvCxnSpPr>
        <p:spPr>
          <a:xfrm>
            <a:off x="8302828" y="3761589"/>
            <a:ext cx="7649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9C8E738F-766D-40BD-8DA4-E9549AACD43E}"/>
              </a:ext>
            </a:extLst>
          </p:cNvPr>
          <p:cNvSpPr/>
          <p:nvPr/>
        </p:nvSpPr>
        <p:spPr>
          <a:xfrm>
            <a:off x="8241863" y="3724437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9F2BE2-1B0C-4BCD-9739-3D7384A72F01}"/>
              </a:ext>
            </a:extLst>
          </p:cNvPr>
          <p:cNvSpPr txBox="1"/>
          <p:nvPr/>
        </p:nvSpPr>
        <p:spPr>
          <a:xfrm>
            <a:off x="8939399" y="3642111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4D61E56-FFFC-4E17-B22D-A2BC7AFE4B9F}"/>
              </a:ext>
            </a:extLst>
          </p:cNvPr>
          <p:cNvCxnSpPr>
            <a:cxnSpLocks/>
          </p:cNvCxnSpPr>
          <p:nvPr/>
        </p:nvCxnSpPr>
        <p:spPr>
          <a:xfrm>
            <a:off x="8633120" y="4116398"/>
            <a:ext cx="83949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EFC136DB-31A5-4C57-B983-D7933F90EB1D}"/>
              </a:ext>
            </a:extLst>
          </p:cNvPr>
          <p:cNvSpPr/>
          <p:nvPr/>
        </p:nvSpPr>
        <p:spPr>
          <a:xfrm>
            <a:off x="8572155" y="4079246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53F6A9A-83FC-43D5-AB80-D08076C33808}"/>
              </a:ext>
            </a:extLst>
          </p:cNvPr>
          <p:cNvSpPr txBox="1"/>
          <p:nvPr/>
        </p:nvSpPr>
        <p:spPr>
          <a:xfrm rot="18362220">
            <a:off x="1208028" y="5440048"/>
            <a:ext cx="93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BFF617A-A32A-4F13-849A-ADB7AB53D419}"/>
              </a:ext>
            </a:extLst>
          </p:cNvPr>
          <p:cNvSpPr txBox="1"/>
          <p:nvPr/>
        </p:nvSpPr>
        <p:spPr>
          <a:xfrm>
            <a:off x="4484441" y="5046568"/>
            <a:ext cx="2642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Extinction/survival(1,0,1,0)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A2A9D9B-3164-47C3-9803-D440F948BC94}"/>
              </a:ext>
            </a:extLst>
          </p:cNvPr>
          <p:cNvSpPr txBox="1"/>
          <p:nvPr/>
        </p:nvSpPr>
        <p:spPr>
          <a:xfrm>
            <a:off x="2857083" y="5869313"/>
            <a:ext cx="4130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Extinction ~ </a:t>
            </a:r>
            <a:r>
              <a:rPr lang="el-GR" sz="1600" dirty="0">
                <a:solidFill>
                  <a:srgbClr val="CD717C"/>
                </a:solidFill>
              </a:rPr>
              <a:t>Δ</a:t>
            </a:r>
            <a:r>
              <a:rPr lang="de-DE" sz="1600" dirty="0" err="1">
                <a:solidFill>
                  <a:srgbClr val="CD717C"/>
                </a:solidFill>
              </a:rPr>
              <a:t>T</a:t>
            </a:r>
            <a:r>
              <a:rPr lang="de-DE" sz="1100" dirty="0" err="1">
                <a:solidFill>
                  <a:srgbClr val="CD717C"/>
                </a:solidFill>
              </a:rPr>
              <a:t>change</a:t>
            </a:r>
            <a:r>
              <a:rPr lang="de-DE" sz="1100" dirty="0">
                <a:solidFill>
                  <a:srgbClr val="CD717C"/>
                </a:solidFill>
              </a:rPr>
              <a:t> 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l-GR" sz="1600" dirty="0">
                <a:solidFill>
                  <a:srgbClr val="1E6DA7"/>
                </a:solidFill>
              </a:rPr>
              <a:t>Δ</a:t>
            </a:r>
            <a:r>
              <a:rPr lang="de-DE" sz="1600" dirty="0" err="1">
                <a:solidFill>
                  <a:srgbClr val="1E6DA7"/>
                </a:solidFill>
              </a:rPr>
              <a:t>T</a:t>
            </a:r>
            <a:r>
              <a:rPr lang="de-DE" sz="1100" dirty="0" err="1">
                <a:solidFill>
                  <a:srgbClr val="1E6DA7"/>
                </a:solidFill>
              </a:rPr>
              <a:t>trend</a:t>
            </a:r>
            <a:r>
              <a:rPr lang="de-DE" sz="1100" dirty="0">
                <a:solidFill>
                  <a:srgbClr val="1E6DA7"/>
                </a:solidFill>
              </a:rPr>
              <a:t> </a:t>
            </a:r>
            <a:r>
              <a:rPr lang="de-DE" sz="1100" dirty="0">
                <a:solidFill>
                  <a:schemeClr val="bg2">
                    <a:lumMod val="50000"/>
                  </a:schemeClr>
                </a:solidFill>
              </a:rPr>
              <a:t>+ (</a:t>
            </a:r>
            <a:r>
              <a:rPr lang="de-DE" sz="11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100" dirty="0" err="1">
                <a:solidFill>
                  <a:schemeClr val="bg2">
                    <a:lumMod val="50000"/>
                  </a:schemeClr>
                </a:solidFill>
              </a:rPr>
              <a:t>structure</a:t>
            </a:r>
            <a:r>
              <a:rPr lang="de-DE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BAF0F1DA-E673-43F3-B76E-532E93C7D621}"/>
              </a:ext>
            </a:extLst>
          </p:cNvPr>
          <p:cNvSpPr/>
          <p:nvPr/>
        </p:nvSpPr>
        <p:spPr>
          <a:xfrm>
            <a:off x="7024370" y="4943475"/>
            <a:ext cx="845980" cy="331758"/>
          </a:xfrm>
          <a:custGeom>
            <a:avLst/>
            <a:gdLst>
              <a:gd name="connsiteX0" fmla="*/ 561975 w 610659"/>
              <a:gd name="connsiteY0" fmla="*/ 0 h 339624"/>
              <a:gd name="connsiteX1" fmla="*/ 568325 w 610659"/>
              <a:gd name="connsiteY1" fmla="*/ 174625 h 339624"/>
              <a:gd name="connsiteX2" fmla="*/ 568325 w 610659"/>
              <a:gd name="connsiteY2" fmla="*/ 320675 h 339624"/>
              <a:gd name="connsiteX3" fmla="*/ 0 w 610659"/>
              <a:gd name="connsiteY3" fmla="*/ 333375 h 339624"/>
              <a:gd name="connsiteX0" fmla="*/ 561975 w 572568"/>
              <a:gd name="connsiteY0" fmla="*/ 0 h 385606"/>
              <a:gd name="connsiteX1" fmla="*/ 568325 w 572568"/>
              <a:gd name="connsiteY1" fmla="*/ 174625 h 385606"/>
              <a:gd name="connsiteX2" fmla="*/ 568325 w 572568"/>
              <a:gd name="connsiteY2" fmla="*/ 320675 h 385606"/>
              <a:gd name="connsiteX3" fmla="*/ 0 w 572568"/>
              <a:gd name="connsiteY3" fmla="*/ 333375 h 385606"/>
              <a:gd name="connsiteX0" fmla="*/ 561975 w 571163"/>
              <a:gd name="connsiteY0" fmla="*/ 0 h 389814"/>
              <a:gd name="connsiteX1" fmla="*/ 568325 w 571163"/>
              <a:gd name="connsiteY1" fmla="*/ 174625 h 389814"/>
              <a:gd name="connsiteX2" fmla="*/ 568325 w 571163"/>
              <a:gd name="connsiteY2" fmla="*/ 320675 h 389814"/>
              <a:gd name="connsiteX3" fmla="*/ 0 w 571163"/>
              <a:gd name="connsiteY3" fmla="*/ 333375 h 389814"/>
              <a:gd name="connsiteX0" fmla="*/ 561975 w 571163"/>
              <a:gd name="connsiteY0" fmla="*/ 0 h 389814"/>
              <a:gd name="connsiteX1" fmla="*/ 568325 w 571163"/>
              <a:gd name="connsiteY1" fmla="*/ 174625 h 389814"/>
              <a:gd name="connsiteX2" fmla="*/ 568325 w 571163"/>
              <a:gd name="connsiteY2" fmla="*/ 320675 h 389814"/>
              <a:gd name="connsiteX3" fmla="*/ 0 w 571163"/>
              <a:gd name="connsiteY3" fmla="*/ 333375 h 389814"/>
              <a:gd name="connsiteX0" fmla="*/ 782955 w 848007"/>
              <a:gd name="connsiteY0" fmla="*/ 0 h 327888"/>
              <a:gd name="connsiteX1" fmla="*/ 789305 w 848007"/>
              <a:gd name="connsiteY1" fmla="*/ 174625 h 327888"/>
              <a:gd name="connsiteX2" fmla="*/ 789305 w 848007"/>
              <a:gd name="connsiteY2" fmla="*/ 320675 h 327888"/>
              <a:gd name="connsiteX3" fmla="*/ 0 w 848007"/>
              <a:gd name="connsiteY3" fmla="*/ 302895 h 327888"/>
              <a:gd name="connsiteX0" fmla="*/ 782955 w 848812"/>
              <a:gd name="connsiteY0" fmla="*/ 0 h 331758"/>
              <a:gd name="connsiteX1" fmla="*/ 791686 w 848812"/>
              <a:gd name="connsiteY1" fmla="*/ 119857 h 331758"/>
              <a:gd name="connsiteX2" fmla="*/ 789305 w 848812"/>
              <a:gd name="connsiteY2" fmla="*/ 320675 h 331758"/>
              <a:gd name="connsiteX3" fmla="*/ 0 w 848812"/>
              <a:gd name="connsiteY3" fmla="*/ 302895 h 331758"/>
              <a:gd name="connsiteX0" fmla="*/ 782955 w 845980"/>
              <a:gd name="connsiteY0" fmla="*/ 0 h 331758"/>
              <a:gd name="connsiteX1" fmla="*/ 789305 w 845980"/>
              <a:gd name="connsiteY1" fmla="*/ 320675 h 331758"/>
              <a:gd name="connsiteX2" fmla="*/ 0 w 845980"/>
              <a:gd name="connsiteY2" fmla="*/ 302895 h 331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5980" h="331758">
                <a:moveTo>
                  <a:pt x="782955" y="0"/>
                </a:moveTo>
                <a:cubicBezTo>
                  <a:pt x="784278" y="66807"/>
                  <a:pt x="919797" y="270193"/>
                  <a:pt x="789305" y="320675"/>
                </a:cubicBezTo>
                <a:cubicBezTo>
                  <a:pt x="657357" y="351181"/>
                  <a:pt x="236802" y="309774"/>
                  <a:pt x="0" y="302895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9C8A41C-432A-4FF1-BBF2-2C1452904CD4}"/>
              </a:ext>
            </a:extLst>
          </p:cNvPr>
          <p:cNvSpPr/>
          <p:nvPr/>
        </p:nvSpPr>
        <p:spPr>
          <a:xfrm>
            <a:off x="2805672" y="5226665"/>
            <a:ext cx="1621088" cy="686455"/>
          </a:xfrm>
          <a:custGeom>
            <a:avLst/>
            <a:gdLst>
              <a:gd name="connsiteX0" fmla="*/ 1621088 w 1621088"/>
              <a:gd name="connsiteY0" fmla="*/ 655 h 686455"/>
              <a:gd name="connsiteX1" fmla="*/ 638108 w 1621088"/>
              <a:gd name="connsiteY1" fmla="*/ 15895 h 686455"/>
              <a:gd name="connsiteX2" fmla="*/ 196148 w 1621088"/>
              <a:gd name="connsiteY2" fmla="*/ 107335 h 686455"/>
              <a:gd name="connsiteX3" fmla="*/ 13268 w 1621088"/>
              <a:gd name="connsiteY3" fmla="*/ 434995 h 686455"/>
              <a:gd name="connsiteX4" fmla="*/ 28508 w 1621088"/>
              <a:gd name="connsiteY4" fmla="*/ 686455 h 6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1088" h="686455">
                <a:moveTo>
                  <a:pt x="1621088" y="655"/>
                </a:moveTo>
                <a:cubicBezTo>
                  <a:pt x="1248343" y="-615"/>
                  <a:pt x="875598" y="-1885"/>
                  <a:pt x="638108" y="15895"/>
                </a:cubicBezTo>
                <a:cubicBezTo>
                  <a:pt x="400618" y="33675"/>
                  <a:pt x="300288" y="37485"/>
                  <a:pt x="196148" y="107335"/>
                </a:cubicBezTo>
                <a:cubicBezTo>
                  <a:pt x="92008" y="177185"/>
                  <a:pt x="41208" y="338475"/>
                  <a:pt x="13268" y="434995"/>
                </a:cubicBezTo>
                <a:cubicBezTo>
                  <a:pt x="-14672" y="531515"/>
                  <a:pt x="6918" y="608985"/>
                  <a:pt x="28508" y="686455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5B22D1-ABE4-46E0-A512-8B45A4C2E3D1}"/>
              </a:ext>
            </a:extLst>
          </p:cNvPr>
          <p:cNvCxnSpPr>
            <a:cxnSpLocks/>
          </p:cNvCxnSpPr>
          <p:nvPr/>
        </p:nvCxnSpPr>
        <p:spPr>
          <a:xfrm>
            <a:off x="11421263" y="4534535"/>
            <a:ext cx="301032" cy="184191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BBF2418-E2A0-4D5F-B2D3-33C8062550DF}"/>
              </a:ext>
            </a:extLst>
          </p:cNvPr>
          <p:cNvCxnSpPr>
            <a:cxnSpLocks/>
          </p:cNvCxnSpPr>
          <p:nvPr/>
        </p:nvCxnSpPr>
        <p:spPr>
          <a:xfrm>
            <a:off x="10678950" y="4033244"/>
            <a:ext cx="0" cy="1067362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F11143A-D3AE-4FAF-820A-57FF5E8D5B11}"/>
              </a:ext>
            </a:extLst>
          </p:cNvPr>
          <p:cNvCxnSpPr>
            <a:cxnSpLocks/>
          </p:cNvCxnSpPr>
          <p:nvPr/>
        </p:nvCxnSpPr>
        <p:spPr>
          <a:xfrm>
            <a:off x="10805160" y="4386711"/>
            <a:ext cx="619278" cy="151489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E74B956-7E7C-4F59-921F-B33433358992}"/>
              </a:ext>
            </a:extLst>
          </p:cNvPr>
          <p:cNvCxnSpPr>
            <a:cxnSpLocks/>
          </p:cNvCxnSpPr>
          <p:nvPr/>
        </p:nvCxnSpPr>
        <p:spPr>
          <a:xfrm flipH="1">
            <a:off x="10664663" y="5100606"/>
            <a:ext cx="1325500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F30BF2-8195-453D-AF42-DB8C7EC474C0}"/>
              </a:ext>
            </a:extLst>
          </p:cNvPr>
          <p:cNvCxnSpPr>
            <a:cxnSpLocks/>
          </p:cNvCxnSpPr>
          <p:nvPr/>
        </p:nvCxnSpPr>
        <p:spPr>
          <a:xfrm flipV="1">
            <a:off x="11421263" y="5523180"/>
            <a:ext cx="237337" cy="240565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7FAFBAE-6E60-428D-ABAE-E46BF82D5160}"/>
              </a:ext>
            </a:extLst>
          </p:cNvPr>
          <p:cNvCxnSpPr>
            <a:cxnSpLocks/>
          </p:cNvCxnSpPr>
          <p:nvPr/>
        </p:nvCxnSpPr>
        <p:spPr>
          <a:xfrm>
            <a:off x="10678950" y="5262453"/>
            <a:ext cx="0" cy="1067362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442247A-0F4A-4C21-8F1D-147F26BF0A9E}"/>
              </a:ext>
            </a:extLst>
          </p:cNvPr>
          <p:cNvCxnSpPr>
            <a:cxnSpLocks/>
          </p:cNvCxnSpPr>
          <p:nvPr/>
        </p:nvCxnSpPr>
        <p:spPr>
          <a:xfrm flipV="1">
            <a:off x="10805160" y="5767409"/>
            <a:ext cx="619278" cy="295721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4822C0C-45FE-48CB-83D4-457C581E30EA}"/>
              </a:ext>
            </a:extLst>
          </p:cNvPr>
          <p:cNvCxnSpPr>
            <a:cxnSpLocks/>
          </p:cNvCxnSpPr>
          <p:nvPr/>
        </p:nvCxnSpPr>
        <p:spPr>
          <a:xfrm flipH="1">
            <a:off x="10664663" y="6329815"/>
            <a:ext cx="1325500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18CFB7C-8197-4F38-B2FF-8874E8FFD1C1}"/>
              </a:ext>
            </a:extLst>
          </p:cNvPr>
          <p:cNvSpPr txBox="1"/>
          <p:nvPr/>
        </p:nvSpPr>
        <p:spPr>
          <a:xfrm>
            <a:off x="9754680" y="4726451"/>
            <a:ext cx="1070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∫</a:t>
            </a:r>
            <a:r>
              <a:rPr lang="en-US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  <a:endParaRPr lang="en-US" sz="1600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B82379D3-2C37-494E-A265-55D8C9C14A96}"/>
              </a:ext>
            </a:extLst>
          </p:cNvPr>
          <p:cNvSpPr/>
          <p:nvPr/>
        </p:nvSpPr>
        <p:spPr>
          <a:xfrm rot="10800000">
            <a:off x="7121635" y="5610970"/>
            <a:ext cx="2574443" cy="478584"/>
          </a:xfrm>
          <a:custGeom>
            <a:avLst/>
            <a:gdLst>
              <a:gd name="connsiteX0" fmla="*/ 1621088 w 1621088"/>
              <a:gd name="connsiteY0" fmla="*/ 655 h 686455"/>
              <a:gd name="connsiteX1" fmla="*/ 638108 w 1621088"/>
              <a:gd name="connsiteY1" fmla="*/ 15895 h 686455"/>
              <a:gd name="connsiteX2" fmla="*/ 196148 w 1621088"/>
              <a:gd name="connsiteY2" fmla="*/ 107335 h 686455"/>
              <a:gd name="connsiteX3" fmla="*/ 13268 w 1621088"/>
              <a:gd name="connsiteY3" fmla="*/ 434995 h 686455"/>
              <a:gd name="connsiteX4" fmla="*/ 28508 w 1621088"/>
              <a:gd name="connsiteY4" fmla="*/ 686455 h 686455"/>
              <a:gd name="connsiteX0" fmla="*/ 2459843 w 2459843"/>
              <a:gd name="connsiteY0" fmla="*/ 655 h 543580"/>
              <a:gd name="connsiteX1" fmla="*/ 1476863 w 2459843"/>
              <a:gd name="connsiteY1" fmla="*/ 15895 h 543580"/>
              <a:gd name="connsiteX2" fmla="*/ 1034903 w 2459843"/>
              <a:gd name="connsiteY2" fmla="*/ 107335 h 543580"/>
              <a:gd name="connsiteX3" fmla="*/ 852023 w 2459843"/>
              <a:gd name="connsiteY3" fmla="*/ 434995 h 543580"/>
              <a:gd name="connsiteX4" fmla="*/ 488 w 2459843"/>
              <a:gd name="connsiteY4" fmla="*/ 543580 h 543580"/>
              <a:gd name="connsiteX0" fmla="*/ 2460203 w 2460203"/>
              <a:gd name="connsiteY0" fmla="*/ 655 h 543580"/>
              <a:gd name="connsiteX1" fmla="*/ 1477223 w 2460203"/>
              <a:gd name="connsiteY1" fmla="*/ 15895 h 543580"/>
              <a:gd name="connsiteX2" fmla="*/ 1035263 w 2460203"/>
              <a:gd name="connsiteY2" fmla="*/ 107335 h 543580"/>
              <a:gd name="connsiteX3" fmla="*/ 547583 w 2460203"/>
              <a:gd name="connsiteY3" fmla="*/ 215920 h 543580"/>
              <a:gd name="connsiteX4" fmla="*/ 848 w 2460203"/>
              <a:gd name="connsiteY4" fmla="*/ 543580 h 543580"/>
              <a:gd name="connsiteX0" fmla="*/ 2460203 w 2460203"/>
              <a:gd name="connsiteY0" fmla="*/ 6352 h 549277"/>
              <a:gd name="connsiteX1" fmla="*/ 1477223 w 2460203"/>
              <a:gd name="connsiteY1" fmla="*/ 21592 h 549277"/>
              <a:gd name="connsiteX2" fmla="*/ 547583 w 2460203"/>
              <a:gd name="connsiteY2" fmla="*/ 221617 h 549277"/>
              <a:gd name="connsiteX3" fmla="*/ 848 w 2460203"/>
              <a:gd name="connsiteY3" fmla="*/ 549277 h 549277"/>
              <a:gd name="connsiteX0" fmla="*/ 2574460 w 2574460"/>
              <a:gd name="connsiteY0" fmla="*/ 6352 h 482602"/>
              <a:gd name="connsiteX1" fmla="*/ 1591480 w 2574460"/>
              <a:gd name="connsiteY1" fmla="*/ 21592 h 482602"/>
              <a:gd name="connsiteX2" fmla="*/ 661840 w 2574460"/>
              <a:gd name="connsiteY2" fmla="*/ 221617 h 482602"/>
              <a:gd name="connsiteX3" fmla="*/ 805 w 2574460"/>
              <a:gd name="connsiteY3" fmla="*/ 482602 h 482602"/>
              <a:gd name="connsiteX0" fmla="*/ 2574443 w 2574443"/>
              <a:gd name="connsiteY0" fmla="*/ 2334 h 478584"/>
              <a:gd name="connsiteX1" fmla="*/ 1591463 w 2574443"/>
              <a:gd name="connsiteY1" fmla="*/ 17574 h 478584"/>
              <a:gd name="connsiteX2" fmla="*/ 671348 w 2574443"/>
              <a:gd name="connsiteY2" fmla="*/ 150924 h 478584"/>
              <a:gd name="connsiteX3" fmla="*/ 788 w 2574443"/>
              <a:gd name="connsiteY3" fmla="*/ 478584 h 47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443" h="478584">
                <a:moveTo>
                  <a:pt x="2574443" y="2334"/>
                </a:moveTo>
                <a:cubicBezTo>
                  <a:pt x="2201698" y="1064"/>
                  <a:pt x="1908645" y="-7191"/>
                  <a:pt x="1591463" y="17574"/>
                </a:cubicBezTo>
                <a:cubicBezTo>
                  <a:pt x="1274281" y="42339"/>
                  <a:pt x="936460" y="74089"/>
                  <a:pt x="671348" y="150924"/>
                </a:cubicBezTo>
                <a:cubicBezTo>
                  <a:pt x="406236" y="227759"/>
                  <a:pt x="-20802" y="401114"/>
                  <a:pt x="788" y="478584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8ABC0AB-4EB0-42B3-9499-BE4B36CBBA13}"/>
              </a:ext>
            </a:extLst>
          </p:cNvPr>
          <p:cNvSpPr/>
          <p:nvPr/>
        </p:nvSpPr>
        <p:spPr>
          <a:xfrm>
            <a:off x="9340979" y="4472005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Extinction</a:t>
            </a:r>
            <a:endParaRPr lang="en-US" sz="1600" dirty="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15720FBE-E511-4BDB-A96B-8B0A6E706163}"/>
              </a:ext>
            </a:extLst>
          </p:cNvPr>
          <p:cNvSpPr/>
          <p:nvPr/>
        </p:nvSpPr>
        <p:spPr>
          <a:xfrm>
            <a:off x="441959" y="1009649"/>
            <a:ext cx="11308081" cy="2161901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08081" h="2161901">
                <a:moveTo>
                  <a:pt x="0" y="446286"/>
                </a:moveTo>
                <a:cubicBezTo>
                  <a:pt x="0" y="256780"/>
                  <a:pt x="153625" y="103155"/>
                  <a:pt x="343131" y="103155"/>
                </a:cubicBezTo>
                <a:cubicBezTo>
                  <a:pt x="1541934" y="68770"/>
                  <a:pt x="2826463" y="215360"/>
                  <a:pt x="3939541" y="0"/>
                </a:cubicBezTo>
                <a:lnTo>
                  <a:pt x="10964950" y="103155"/>
                </a:lnTo>
                <a:cubicBezTo>
                  <a:pt x="11154456" y="103155"/>
                  <a:pt x="11308081" y="256780"/>
                  <a:pt x="11308081" y="446286"/>
                </a:cubicBezTo>
                <a:lnTo>
                  <a:pt x="11308081" y="1818770"/>
                </a:lnTo>
                <a:cubicBezTo>
                  <a:pt x="11308081" y="2008276"/>
                  <a:pt x="11154456" y="2161901"/>
                  <a:pt x="10964950" y="2161901"/>
                </a:cubicBezTo>
                <a:lnTo>
                  <a:pt x="929641" y="2019301"/>
                </a:lnTo>
                <a:lnTo>
                  <a:pt x="343131" y="2161901"/>
                </a:lnTo>
                <a:cubicBezTo>
                  <a:pt x="153625" y="2161901"/>
                  <a:pt x="0" y="2008276"/>
                  <a:pt x="0" y="1818770"/>
                </a:cubicBezTo>
                <a:lnTo>
                  <a:pt x="0" y="44628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: Rounded Corners 123">
            <a:extLst>
              <a:ext uri="{FF2B5EF4-FFF2-40B4-BE49-F238E27FC236}">
                <a16:creationId xmlns:a16="http://schemas.microsoft.com/office/drawing/2014/main" id="{E0F0FF45-5182-4189-85FD-4CEFF521ADC8}"/>
              </a:ext>
            </a:extLst>
          </p:cNvPr>
          <p:cNvSpPr/>
          <p:nvPr/>
        </p:nvSpPr>
        <p:spPr>
          <a:xfrm>
            <a:off x="142884" y="2990850"/>
            <a:ext cx="9465253" cy="1961497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134502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1345021 w 11308081"/>
              <a:gd name="connsiteY2" fmla="*/ 0 h 2161901"/>
              <a:gd name="connsiteX3" fmla="*/ 5371100 w 11308081"/>
              <a:gd name="connsiteY3" fmla="*/ 31556 h 2161901"/>
              <a:gd name="connsiteX4" fmla="*/ 10964950 w 11308081"/>
              <a:gd name="connsiteY4" fmla="*/ 103155 h 2161901"/>
              <a:gd name="connsiteX5" fmla="*/ 11308081 w 11308081"/>
              <a:gd name="connsiteY5" fmla="*/ 446286 h 2161901"/>
              <a:gd name="connsiteX6" fmla="*/ 11308081 w 11308081"/>
              <a:gd name="connsiteY6" fmla="*/ 1818770 h 2161901"/>
              <a:gd name="connsiteX7" fmla="*/ 10964950 w 11308081"/>
              <a:gd name="connsiteY7" fmla="*/ 2161901 h 2161901"/>
              <a:gd name="connsiteX8" fmla="*/ 929641 w 11308081"/>
              <a:gd name="connsiteY8" fmla="*/ 2019301 h 2161901"/>
              <a:gd name="connsiteX9" fmla="*/ 343131 w 11308081"/>
              <a:gd name="connsiteY9" fmla="*/ 2161901 h 2161901"/>
              <a:gd name="connsiteX10" fmla="*/ 0 w 11308081"/>
              <a:gd name="connsiteY10" fmla="*/ 1818770 h 2161901"/>
              <a:gd name="connsiteX11" fmla="*/ 0 w 11308081"/>
              <a:gd name="connsiteY11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1345021 w 11308081"/>
              <a:gd name="connsiteY2" fmla="*/ 0 h 2161901"/>
              <a:gd name="connsiteX3" fmla="*/ 5371101 w 11308081"/>
              <a:gd name="connsiteY3" fmla="*/ 534876 h 2161901"/>
              <a:gd name="connsiteX4" fmla="*/ 10964950 w 11308081"/>
              <a:gd name="connsiteY4" fmla="*/ 103155 h 2161901"/>
              <a:gd name="connsiteX5" fmla="*/ 11308081 w 11308081"/>
              <a:gd name="connsiteY5" fmla="*/ 446286 h 2161901"/>
              <a:gd name="connsiteX6" fmla="*/ 11308081 w 11308081"/>
              <a:gd name="connsiteY6" fmla="*/ 1818770 h 2161901"/>
              <a:gd name="connsiteX7" fmla="*/ 10964950 w 11308081"/>
              <a:gd name="connsiteY7" fmla="*/ 2161901 h 2161901"/>
              <a:gd name="connsiteX8" fmla="*/ 929641 w 11308081"/>
              <a:gd name="connsiteY8" fmla="*/ 2019301 h 2161901"/>
              <a:gd name="connsiteX9" fmla="*/ 343131 w 11308081"/>
              <a:gd name="connsiteY9" fmla="*/ 2161901 h 2161901"/>
              <a:gd name="connsiteX10" fmla="*/ 0 w 11308081"/>
              <a:gd name="connsiteY10" fmla="*/ 1818770 h 2161901"/>
              <a:gd name="connsiteX11" fmla="*/ 0 w 11308081"/>
              <a:gd name="connsiteY11" fmla="*/ 446286 h 2161901"/>
              <a:gd name="connsiteX0" fmla="*/ 0 w 11311184"/>
              <a:gd name="connsiteY0" fmla="*/ 446286 h 2161901"/>
              <a:gd name="connsiteX1" fmla="*/ 343131 w 11311184"/>
              <a:gd name="connsiteY1" fmla="*/ 103155 h 2161901"/>
              <a:gd name="connsiteX2" fmla="*/ 1345021 w 11311184"/>
              <a:gd name="connsiteY2" fmla="*/ 0 h 2161901"/>
              <a:gd name="connsiteX3" fmla="*/ 5371101 w 11311184"/>
              <a:gd name="connsiteY3" fmla="*/ 534876 h 2161901"/>
              <a:gd name="connsiteX4" fmla="*/ 10964950 w 11311184"/>
              <a:gd name="connsiteY4" fmla="*/ 103155 h 2161901"/>
              <a:gd name="connsiteX5" fmla="*/ 11308081 w 11311184"/>
              <a:gd name="connsiteY5" fmla="*/ 446286 h 2161901"/>
              <a:gd name="connsiteX6" fmla="*/ 11311184 w 11311184"/>
              <a:gd name="connsiteY6" fmla="*/ 1541516 h 2161901"/>
              <a:gd name="connsiteX7" fmla="*/ 11308081 w 11311184"/>
              <a:gd name="connsiteY7" fmla="*/ 1818770 h 2161901"/>
              <a:gd name="connsiteX8" fmla="*/ 10964950 w 11311184"/>
              <a:gd name="connsiteY8" fmla="*/ 2161901 h 2161901"/>
              <a:gd name="connsiteX9" fmla="*/ 929641 w 11311184"/>
              <a:gd name="connsiteY9" fmla="*/ 2019301 h 2161901"/>
              <a:gd name="connsiteX10" fmla="*/ 343131 w 11311184"/>
              <a:gd name="connsiteY10" fmla="*/ 2161901 h 2161901"/>
              <a:gd name="connsiteX11" fmla="*/ 0 w 11311184"/>
              <a:gd name="connsiteY11" fmla="*/ 1818770 h 2161901"/>
              <a:gd name="connsiteX12" fmla="*/ 0 w 11311184"/>
              <a:gd name="connsiteY12" fmla="*/ 446286 h 2161901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10964950 w 11308092"/>
              <a:gd name="connsiteY4" fmla="*/ 103155 h 2161901"/>
              <a:gd name="connsiteX5" fmla="*/ 11308081 w 11308092"/>
              <a:gd name="connsiteY5" fmla="*/ 446286 h 2161901"/>
              <a:gd name="connsiteX6" fmla="*/ 11242907 w 11308092"/>
              <a:gd name="connsiteY6" fmla="*/ 1455844 h 2161901"/>
              <a:gd name="connsiteX7" fmla="*/ 11308081 w 11308092"/>
              <a:gd name="connsiteY7" fmla="*/ 1818770 h 2161901"/>
              <a:gd name="connsiteX8" fmla="*/ 10964950 w 11308092"/>
              <a:gd name="connsiteY8" fmla="*/ 2161901 h 2161901"/>
              <a:gd name="connsiteX9" fmla="*/ 929641 w 11308092"/>
              <a:gd name="connsiteY9" fmla="*/ 2019301 h 2161901"/>
              <a:gd name="connsiteX10" fmla="*/ 343131 w 11308092"/>
              <a:gd name="connsiteY10" fmla="*/ 2161901 h 2161901"/>
              <a:gd name="connsiteX11" fmla="*/ 0 w 11308092"/>
              <a:gd name="connsiteY11" fmla="*/ 1818770 h 2161901"/>
              <a:gd name="connsiteX12" fmla="*/ 0 w 11308092"/>
              <a:gd name="connsiteY12" fmla="*/ 446286 h 2161901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10964950 w 11308092"/>
              <a:gd name="connsiteY4" fmla="*/ 103155 h 2161901"/>
              <a:gd name="connsiteX5" fmla="*/ 11308081 w 11308092"/>
              <a:gd name="connsiteY5" fmla="*/ 446286 h 2161901"/>
              <a:gd name="connsiteX6" fmla="*/ 11242907 w 11308092"/>
              <a:gd name="connsiteY6" fmla="*/ 1455844 h 2161901"/>
              <a:gd name="connsiteX7" fmla="*/ 10978077 w 11308092"/>
              <a:gd name="connsiteY7" fmla="*/ 1733098 h 2161901"/>
              <a:gd name="connsiteX8" fmla="*/ 10964950 w 11308092"/>
              <a:gd name="connsiteY8" fmla="*/ 2161901 h 2161901"/>
              <a:gd name="connsiteX9" fmla="*/ 929641 w 11308092"/>
              <a:gd name="connsiteY9" fmla="*/ 2019301 h 2161901"/>
              <a:gd name="connsiteX10" fmla="*/ 343131 w 11308092"/>
              <a:gd name="connsiteY10" fmla="*/ 2161901 h 2161901"/>
              <a:gd name="connsiteX11" fmla="*/ 0 w 11308092"/>
              <a:gd name="connsiteY11" fmla="*/ 1818770 h 2161901"/>
              <a:gd name="connsiteX12" fmla="*/ 0 w 11308092"/>
              <a:gd name="connsiteY12" fmla="*/ 446286 h 2161901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9092187 w 11308092"/>
              <a:gd name="connsiteY4" fmla="*/ 235025 h 2161901"/>
              <a:gd name="connsiteX5" fmla="*/ 10964950 w 11308092"/>
              <a:gd name="connsiteY5" fmla="*/ 103155 h 2161901"/>
              <a:gd name="connsiteX6" fmla="*/ 11308081 w 11308092"/>
              <a:gd name="connsiteY6" fmla="*/ 446286 h 2161901"/>
              <a:gd name="connsiteX7" fmla="*/ 11242907 w 11308092"/>
              <a:gd name="connsiteY7" fmla="*/ 1455844 h 2161901"/>
              <a:gd name="connsiteX8" fmla="*/ 10978077 w 11308092"/>
              <a:gd name="connsiteY8" fmla="*/ 1733098 h 2161901"/>
              <a:gd name="connsiteX9" fmla="*/ 10964950 w 11308092"/>
              <a:gd name="connsiteY9" fmla="*/ 2161901 h 2161901"/>
              <a:gd name="connsiteX10" fmla="*/ 929641 w 11308092"/>
              <a:gd name="connsiteY10" fmla="*/ 2019301 h 2161901"/>
              <a:gd name="connsiteX11" fmla="*/ 343131 w 11308092"/>
              <a:gd name="connsiteY11" fmla="*/ 2161901 h 2161901"/>
              <a:gd name="connsiteX12" fmla="*/ 0 w 11308092"/>
              <a:gd name="connsiteY12" fmla="*/ 1818770 h 2161901"/>
              <a:gd name="connsiteX13" fmla="*/ 0 w 11308092"/>
              <a:gd name="connsiteY13" fmla="*/ 446286 h 2161901"/>
              <a:gd name="connsiteX0" fmla="*/ 0 w 11308092"/>
              <a:gd name="connsiteY0" fmla="*/ 607491 h 2323106"/>
              <a:gd name="connsiteX1" fmla="*/ 343131 w 11308092"/>
              <a:gd name="connsiteY1" fmla="*/ 264360 h 2323106"/>
              <a:gd name="connsiteX2" fmla="*/ 1345021 w 11308092"/>
              <a:gd name="connsiteY2" fmla="*/ 161205 h 2323106"/>
              <a:gd name="connsiteX3" fmla="*/ 5371101 w 11308092"/>
              <a:gd name="connsiteY3" fmla="*/ 696081 h 2323106"/>
              <a:gd name="connsiteX4" fmla="*/ 9205982 w 11308092"/>
              <a:gd name="connsiteY4" fmla="*/ 0 h 2323106"/>
              <a:gd name="connsiteX5" fmla="*/ 10964950 w 11308092"/>
              <a:gd name="connsiteY5" fmla="*/ 264360 h 2323106"/>
              <a:gd name="connsiteX6" fmla="*/ 11308081 w 11308092"/>
              <a:gd name="connsiteY6" fmla="*/ 607491 h 2323106"/>
              <a:gd name="connsiteX7" fmla="*/ 11242907 w 11308092"/>
              <a:gd name="connsiteY7" fmla="*/ 1617049 h 2323106"/>
              <a:gd name="connsiteX8" fmla="*/ 10978077 w 11308092"/>
              <a:gd name="connsiteY8" fmla="*/ 1894303 h 2323106"/>
              <a:gd name="connsiteX9" fmla="*/ 10964950 w 11308092"/>
              <a:gd name="connsiteY9" fmla="*/ 2323106 h 2323106"/>
              <a:gd name="connsiteX10" fmla="*/ 929641 w 11308092"/>
              <a:gd name="connsiteY10" fmla="*/ 2180506 h 2323106"/>
              <a:gd name="connsiteX11" fmla="*/ 343131 w 11308092"/>
              <a:gd name="connsiteY11" fmla="*/ 2323106 h 2323106"/>
              <a:gd name="connsiteX12" fmla="*/ 0 w 11308092"/>
              <a:gd name="connsiteY12" fmla="*/ 1979975 h 2323106"/>
              <a:gd name="connsiteX13" fmla="*/ 0 w 11308092"/>
              <a:gd name="connsiteY13" fmla="*/ 607491 h 2323106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9160465 w 11308092"/>
              <a:gd name="connsiteY4" fmla="*/ 74392 h 2161901"/>
              <a:gd name="connsiteX5" fmla="*/ 10964950 w 11308092"/>
              <a:gd name="connsiteY5" fmla="*/ 103155 h 2161901"/>
              <a:gd name="connsiteX6" fmla="*/ 11308081 w 11308092"/>
              <a:gd name="connsiteY6" fmla="*/ 446286 h 2161901"/>
              <a:gd name="connsiteX7" fmla="*/ 11242907 w 11308092"/>
              <a:gd name="connsiteY7" fmla="*/ 1455844 h 2161901"/>
              <a:gd name="connsiteX8" fmla="*/ 10978077 w 11308092"/>
              <a:gd name="connsiteY8" fmla="*/ 1733098 h 2161901"/>
              <a:gd name="connsiteX9" fmla="*/ 10964950 w 11308092"/>
              <a:gd name="connsiteY9" fmla="*/ 2161901 h 2161901"/>
              <a:gd name="connsiteX10" fmla="*/ 929641 w 11308092"/>
              <a:gd name="connsiteY10" fmla="*/ 2019301 h 2161901"/>
              <a:gd name="connsiteX11" fmla="*/ 343131 w 11308092"/>
              <a:gd name="connsiteY11" fmla="*/ 2161901 h 2161901"/>
              <a:gd name="connsiteX12" fmla="*/ 0 w 11308092"/>
              <a:gd name="connsiteY12" fmla="*/ 1818770 h 2161901"/>
              <a:gd name="connsiteX13" fmla="*/ 0 w 11308092"/>
              <a:gd name="connsiteY13" fmla="*/ 446286 h 2161901"/>
              <a:gd name="connsiteX0" fmla="*/ 0 w 11308092"/>
              <a:gd name="connsiteY0" fmla="*/ 489692 h 2205307"/>
              <a:gd name="connsiteX1" fmla="*/ 343131 w 11308092"/>
              <a:gd name="connsiteY1" fmla="*/ 146561 h 2205307"/>
              <a:gd name="connsiteX2" fmla="*/ 1345021 w 11308092"/>
              <a:gd name="connsiteY2" fmla="*/ 43406 h 2205307"/>
              <a:gd name="connsiteX3" fmla="*/ 5371101 w 11308092"/>
              <a:gd name="connsiteY3" fmla="*/ 578282 h 2205307"/>
              <a:gd name="connsiteX4" fmla="*/ 9137706 w 11308092"/>
              <a:gd name="connsiteY4" fmla="*/ 0 h 2205307"/>
              <a:gd name="connsiteX5" fmla="*/ 10964950 w 11308092"/>
              <a:gd name="connsiteY5" fmla="*/ 146561 h 2205307"/>
              <a:gd name="connsiteX6" fmla="*/ 11308081 w 11308092"/>
              <a:gd name="connsiteY6" fmla="*/ 489692 h 2205307"/>
              <a:gd name="connsiteX7" fmla="*/ 11242907 w 11308092"/>
              <a:gd name="connsiteY7" fmla="*/ 1499250 h 2205307"/>
              <a:gd name="connsiteX8" fmla="*/ 10978077 w 11308092"/>
              <a:gd name="connsiteY8" fmla="*/ 1776504 h 2205307"/>
              <a:gd name="connsiteX9" fmla="*/ 10964950 w 11308092"/>
              <a:gd name="connsiteY9" fmla="*/ 2205307 h 2205307"/>
              <a:gd name="connsiteX10" fmla="*/ 929641 w 11308092"/>
              <a:gd name="connsiteY10" fmla="*/ 2062707 h 2205307"/>
              <a:gd name="connsiteX11" fmla="*/ 343131 w 11308092"/>
              <a:gd name="connsiteY11" fmla="*/ 2205307 h 2205307"/>
              <a:gd name="connsiteX12" fmla="*/ 0 w 11308092"/>
              <a:gd name="connsiteY12" fmla="*/ 1862176 h 2205307"/>
              <a:gd name="connsiteX13" fmla="*/ 0 w 11308092"/>
              <a:gd name="connsiteY13" fmla="*/ 489692 h 220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08092" h="2205307">
                <a:moveTo>
                  <a:pt x="0" y="489692"/>
                </a:moveTo>
                <a:cubicBezTo>
                  <a:pt x="0" y="300186"/>
                  <a:pt x="153625" y="146561"/>
                  <a:pt x="343131" y="146561"/>
                </a:cubicBezTo>
                <a:cubicBezTo>
                  <a:pt x="1541934" y="112176"/>
                  <a:pt x="231943" y="258766"/>
                  <a:pt x="1345021" y="43406"/>
                </a:cubicBezTo>
                <a:lnTo>
                  <a:pt x="5371101" y="578282"/>
                </a:lnTo>
                <a:lnTo>
                  <a:pt x="9137706" y="0"/>
                </a:lnTo>
                <a:lnTo>
                  <a:pt x="10964950" y="146561"/>
                </a:lnTo>
                <a:cubicBezTo>
                  <a:pt x="11154456" y="146561"/>
                  <a:pt x="11308081" y="300186"/>
                  <a:pt x="11308081" y="489692"/>
                </a:cubicBezTo>
                <a:cubicBezTo>
                  <a:pt x="11309115" y="854769"/>
                  <a:pt x="11241873" y="1134173"/>
                  <a:pt x="11242907" y="1499250"/>
                </a:cubicBezTo>
                <a:cubicBezTo>
                  <a:pt x="11241873" y="1591668"/>
                  <a:pt x="10979111" y="1684086"/>
                  <a:pt x="10978077" y="1776504"/>
                </a:cubicBezTo>
                <a:cubicBezTo>
                  <a:pt x="10978077" y="1966010"/>
                  <a:pt x="11154456" y="2205307"/>
                  <a:pt x="10964950" y="2205307"/>
                </a:cubicBezTo>
                <a:lnTo>
                  <a:pt x="929641" y="2062707"/>
                </a:lnTo>
                <a:lnTo>
                  <a:pt x="343131" y="2205307"/>
                </a:lnTo>
                <a:cubicBezTo>
                  <a:pt x="153625" y="2205307"/>
                  <a:pt x="0" y="2051682"/>
                  <a:pt x="0" y="1862176"/>
                </a:cubicBezTo>
                <a:lnTo>
                  <a:pt x="0" y="489692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: Rounded Corners 123">
            <a:extLst>
              <a:ext uri="{FF2B5EF4-FFF2-40B4-BE49-F238E27FC236}">
                <a16:creationId xmlns:a16="http://schemas.microsoft.com/office/drawing/2014/main" id="{F8AB1A05-25F3-4EF6-8E34-BF0F817BF4B3}"/>
              </a:ext>
            </a:extLst>
          </p:cNvPr>
          <p:cNvSpPr/>
          <p:nvPr/>
        </p:nvSpPr>
        <p:spPr>
          <a:xfrm>
            <a:off x="1263878" y="4606849"/>
            <a:ext cx="8513456" cy="1815216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92899 w 11308081"/>
              <a:gd name="connsiteY7" fmla="*/ 1945615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8839469 w 11308081"/>
              <a:gd name="connsiteY3" fmla="*/ 155788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92899 w 11308081"/>
              <a:gd name="connsiteY7" fmla="*/ 1945615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8839469 w 11308081"/>
              <a:gd name="connsiteY3" fmla="*/ 155788 h 2161901"/>
              <a:gd name="connsiteX4" fmla="*/ 11270126 w 11308081"/>
              <a:gd name="connsiteY4" fmla="*/ 730507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92899 w 11308081"/>
              <a:gd name="connsiteY7" fmla="*/ 1945615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553666 h 2006113"/>
              <a:gd name="connsiteX1" fmla="*/ 1241400 w 11308081"/>
              <a:gd name="connsiteY1" fmla="*/ 473702 h 2006113"/>
              <a:gd name="connsiteX2" fmla="*/ 3939541 w 11308081"/>
              <a:gd name="connsiteY2" fmla="*/ 107379 h 2006113"/>
              <a:gd name="connsiteX3" fmla="*/ 8839469 w 11308081"/>
              <a:gd name="connsiteY3" fmla="*/ 0 h 2006113"/>
              <a:gd name="connsiteX4" fmla="*/ 11270126 w 11308081"/>
              <a:gd name="connsiteY4" fmla="*/ 574719 h 2006113"/>
              <a:gd name="connsiteX5" fmla="*/ 11308081 w 11308081"/>
              <a:gd name="connsiteY5" fmla="*/ 1662982 h 2006113"/>
              <a:gd name="connsiteX6" fmla="*/ 10964950 w 11308081"/>
              <a:gd name="connsiteY6" fmla="*/ 2006113 h 2006113"/>
              <a:gd name="connsiteX7" fmla="*/ 992899 w 11308081"/>
              <a:gd name="connsiteY7" fmla="*/ 1789827 h 2006113"/>
              <a:gd name="connsiteX8" fmla="*/ 431692 w 11308081"/>
              <a:gd name="connsiteY8" fmla="*/ 1763999 h 2006113"/>
              <a:gd name="connsiteX9" fmla="*/ 0 w 11308081"/>
              <a:gd name="connsiteY9" fmla="*/ 1662982 h 2006113"/>
              <a:gd name="connsiteX10" fmla="*/ 493415 w 11308081"/>
              <a:gd name="connsiteY10" fmla="*/ 553666 h 200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08081" h="2006113">
                <a:moveTo>
                  <a:pt x="493415" y="553666"/>
                </a:moveTo>
                <a:cubicBezTo>
                  <a:pt x="493415" y="364160"/>
                  <a:pt x="1051894" y="473702"/>
                  <a:pt x="1241400" y="473702"/>
                </a:cubicBezTo>
                <a:cubicBezTo>
                  <a:pt x="2440203" y="439317"/>
                  <a:pt x="2826463" y="322739"/>
                  <a:pt x="3939541" y="107379"/>
                </a:cubicBezTo>
                <a:lnTo>
                  <a:pt x="8839469" y="0"/>
                </a:lnTo>
                <a:cubicBezTo>
                  <a:pt x="9028975" y="0"/>
                  <a:pt x="11270126" y="385213"/>
                  <a:pt x="11270126" y="574719"/>
                </a:cubicBezTo>
                <a:lnTo>
                  <a:pt x="11308081" y="1662982"/>
                </a:lnTo>
                <a:cubicBezTo>
                  <a:pt x="11308081" y="1852488"/>
                  <a:pt x="11154456" y="2006113"/>
                  <a:pt x="10964950" y="2006113"/>
                </a:cubicBezTo>
                <a:lnTo>
                  <a:pt x="992899" y="1789827"/>
                </a:lnTo>
                <a:lnTo>
                  <a:pt x="431692" y="1763999"/>
                </a:lnTo>
                <a:cubicBezTo>
                  <a:pt x="242186" y="1763999"/>
                  <a:pt x="0" y="1852488"/>
                  <a:pt x="0" y="1662982"/>
                </a:cubicBezTo>
                <a:lnTo>
                  <a:pt x="493415" y="55366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ooter Placeholder 2">
            <a:extLst>
              <a:ext uri="{FF2B5EF4-FFF2-40B4-BE49-F238E27FC236}">
                <a16:creationId xmlns:a16="http://schemas.microsoft.com/office/drawing/2014/main" id="{05A7C9D0-0192-4A02-8539-740A3E06B1AE}"/>
              </a:ext>
            </a:extLst>
          </p:cNvPr>
          <p:cNvSpPr txBox="1">
            <a:spLocks/>
          </p:cNvSpPr>
          <p:nvPr/>
        </p:nvSpPr>
        <p:spPr>
          <a:xfrm>
            <a:off x="7591820" y="6415317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Nature Ecology and Evolution</a:t>
            </a:r>
          </a:p>
        </p:txBody>
      </p:sp>
    </p:spTree>
    <p:extLst>
      <p:ext uri="{BB962C8B-B14F-4D97-AF65-F5344CB8AC3E}">
        <p14:creationId xmlns:p14="http://schemas.microsoft.com/office/powerpoint/2010/main" val="1078432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2" grpId="0"/>
      <p:bldP spid="17" grpId="0"/>
      <p:bldP spid="20" grpId="0"/>
      <p:bldP spid="23" grpId="0"/>
      <p:bldP spid="25" grpId="0"/>
      <p:bldP spid="28" grpId="0"/>
      <p:bldP spid="32" grpId="0" animBg="1"/>
      <p:bldP spid="33" grpId="0"/>
      <p:bldP spid="35" grpId="0" animBg="1"/>
      <p:bldP spid="36" grpId="0"/>
      <p:bldP spid="41" grpId="0" animBg="1"/>
      <p:bldP spid="42" grpId="0"/>
      <p:bldP spid="44" grpId="0" animBg="1"/>
      <p:bldP spid="45" grpId="0"/>
      <p:bldP spid="47" grpId="0" animBg="1"/>
      <p:bldP spid="48" grpId="0"/>
      <p:bldP spid="50" grpId="0" animBg="1"/>
      <p:bldP spid="51" grpId="0"/>
      <p:bldP spid="53" grpId="0" animBg="1"/>
      <p:bldP spid="54" grpId="0"/>
      <p:bldP spid="56" grpId="0" animBg="1"/>
      <p:bldP spid="57" grpId="0"/>
      <p:bldP spid="59" grpId="0" animBg="1"/>
      <p:bldP spid="60" grpId="0"/>
      <p:bldP spid="62" grpId="0" animBg="1"/>
      <p:bldP spid="63" grpId="0"/>
      <p:bldP spid="65" grpId="0" animBg="1"/>
      <p:bldP spid="66" grpId="0"/>
      <p:bldP spid="68" grpId="0" animBg="1"/>
      <p:bldP spid="82" grpId="0"/>
      <p:bldP spid="83" grpId="0"/>
      <p:bldP spid="84" grpId="0"/>
      <p:bldP spid="88" grpId="0" animBg="1"/>
      <p:bldP spid="89" grpId="0" animBg="1"/>
      <p:bldP spid="121" grpId="0"/>
      <p:bldP spid="122" grpId="0" animBg="1"/>
      <p:bldP spid="123" grpId="0"/>
      <p:bldP spid="124" grpId="0" animBg="1"/>
      <p:bldP spid="125" grpId="0" animBg="1"/>
      <p:bldP spid="1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Bahnschrift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600" dirty="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</Words>
  <Application>Microsoft Office PowerPoint</Application>
  <PresentationFormat>Widescreen</PresentationFormat>
  <Paragraphs>196</Paragraphs>
  <Slides>21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Bahnschrift</vt:lpstr>
      <vt:lpstr>Bahnschrift Light</vt:lpstr>
      <vt:lpstr>Calibri</vt:lpstr>
      <vt:lpstr>Office Theme</vt:lpstr>
      <vt:lpstr>The role of climate legacies in shaping extinction risk throughout  Earth's history</vt:lpstr>
      <vt:lpstr>PowerPoint Presentation</vt:lpstr>
      <vt:lpstr>Two approaches</vt:lpstr>
      <vt:lpstr>Temporal context matters</vt:lpstr>
      <vt:lpstr>Temporal context</vt:lpstr>
      <vt:lpstr>Niche stability</vt:lpstr>
      <vt:lpstr>Niche stability</vt:lpstr>
      <vt:lpstr>Climate interaction</vt:lpstr>
      <vt:lpstr>Methodology</vt:lpstr>
      <vt:lpstr>Extinction risk</vt:lpstr>
      <vt:lpstr>PowerPoint Presentation</vt:lpstr>
      <vt:lpstr>Origination probability</vt:lpstr>
      <vt:lpstr>PowerPoint Presentation</vt:lpstr>
      <vt:lpstr>Rate of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 Mathes</dc:creator>
  <cp:lastModifiedBy>Gregor Mathes</cp:lastModifiedBy>
  <cp:revision>78</cp:revision>
  <dcterms:created xsi:type="dcterms:W3CDTF">2023-01-24T10:43:59Z</dcterms:created>
  <dcterms:modified xsi:type="dcterms:W3CDTF">2023-01-30T10:34:18Z</dcterms:modified>
</cp:coreProperties>
</file>